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1" r:id="rId1"/>
  </p:sldMasterIdLst>
  <p:sldIdLst>
    <p:sldId id="256" r:id="rId2"/>
    <p:sldId id="257" r:id="rId3"/>
    <p:sldId id="286" r:id="rId4"/>
    <p:sldId id="259" r:id="rId5"/>
    <p:sldId id="284" r:id="rId6"/>
    <p:sldId id="267" r:id="rId7"/>
    <p:sldId id="295" r:id="rId8"/>
    <p:sldId id="285" r:id="rId9"/>
    <p:sldId id="269" r:id="rId10"/>
    <p:sldId id="294" r:id="rId11"/>
    <p:sldId id="271" r:id="rId12"/>
    <p:sldId id="272" r:id="rId13"/>
    <p:sldId id="273" r:id="rId14"/>
    <p:sldId id="274" r:id="rId15"/>
    <p:sldId id="277" r:id="rId16"/>
    <p:sldId id="279" r:id="rId17"/>
    <p:sldId id="280" r:id="rId18"/>
    <p:sldId id="281" r:id="rId19"/>
    <p:sldId id="296" r:id="rId20"/>
    <p:sldId id="283" r:id="rId21"/>
    <p:sldId id="288" r:id="rId22"/>
    <p:sldId id="297" r:id="rId23"/>
    <p:sldId id="292" r:id="rId24"/>
    <p:sldId id="298" r:id="rId25"/>
    <p:sldId id="299" r:id="rId26"/>
    <p:sldId id="287" r:id="rId27"/>
    <p:sldId id="291" r:id="rId28"/>
    <p:sldId id="293" r:id="rId29"/>
    <p:sldId id="302" r:id="rId30"/>
    <p:sldId id="303" r:id="rId31"/>
    <p:sldId id="304" r:id="rId32"/>
    <p:sldId id="305" r:id="rId33"/>
    <p:sldId id="310" r:id="rId34"/>
    <p:sldId id="307" r:id="rId35"/>
    <p:sldId id="311" r:id="rId36"/>
    <p:sldId id="308" r:id="rId37"/>
    <p:sldId id="30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Hsiang Tseng" initials="WT" lastIdx="1" clrIdx="0">
    <p:extLst>
      <p:ext uri="{19B8F6BF-5375-455C-9EA6-DF929625EA0E}">
        <p15:presenceInfo xmlns:p15="http://schemas.microsoft.com/office/powerpoint/2012/main" userId="5b2d67774b8267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A3EE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10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7762D1-266C-4319-8AFA-49B871E40C6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F40F8C2-ECD8-47CD-A3E6-FD2CC428132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gm:t>
    </dgm:pt>
    <dgm:pt modelId="{1B0A29C1-4ECA-4820-A937-6DA4D329A021}" type="parTrans" cxnId="{4A8FAAE5-CA19-4D5F-A1F6-1F451A1E2483}">
      <dgm:prSet/>
      <dgm:spPr/>
      <dgm:t>
        <a:bodyPr/>
        <a:lstStyle/>
        <a:p>
          <a:endParaRPr lang="zh-TW" altLang="en-US" sz="1800"/>
        </a:p>
      </dgm:t>
    </dgm:pt>
    <dgm:pt modelId="{42D7955E-9B42-4B06-AFBF-66311B19B4BF}" type="sibTrans" cxnId="{4A8FAAE5-CA19-4D5F-A1F6-1F451A1E2483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1B4D718-A76C-4534-8919-68C30FB9C5D3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gm:t>
    </dgm:pt>
    <dgm:pt modelId="{4074D64D-4B55-4C34-9275-E791F0080ACD}" type="par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E5EBBC3E-755A-4F48-9ECA-2C9B459E9602}" type="sib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28654F3E-8E52-4957-B50C-1F863AB3EAA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gm:t>
    </dgm:pt>
    <dgm:pt modelId="{88163F9C-7961-4571-B7AA-99952EC59E5C}" type="parTrans" cxnId="{0C50F7A7-FBBA-4487-A934-60D15D92BA5F}">
      <dgm:prSet/>
      <dgm:spPr/>
      <dgm:t>
        <a:bodyPr/>
        <a:lstStyle/>
        <a:p>
          <a:endParaRPr lang="zh-TW" altLang="en-US" sz="1800"/>
        </a:p>
      </dgm:t>
    </dgm:pt>
    <dgm:pt modelId="{77A84CCF-0AEE-4F27-9D81-0FD5401D0535}" type="sibTrans" cxnId="{0C50F7A7-FBBA-4487-A934-60D15D92BA5F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4412ED1-569F-4CA3-8C5F-8220379368ED}">
      <dgm:prSet phldrT="[文字]" custT="1"/>
      <dgm:spPr>
        <a:solidFill>
          <a:srgbClr val="2FA3EE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gm:t>
    </dgm:pt>
    <dgm:pt modelId="{8A64ED17-92FD-4C0B-B282-FD8ABB924743}" type="parTrans" cxnId="{0C8ECE1B-A9F1-42A1-8467-B04675FC664D}">
      <dgm:prSet/>
      <dgm:spPr/>
      <dgm:t>
        <a:bodyPr/>
        <a:lstStyle/>
        <a:p>
          <a:endParaRPr lang="zh-TW" altLang="en-US" sz="1800"/>
        </a:p>
      </dgm:t>
    </dgm:pt>
    <dgm:pt modelId="{DA005A76-0AF2-40F0-A170-40734B9C3574}" type="sibTrans" cxnId="{0C8ECE1B-A9F1-42A1-8467-B04675FC664D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E1909CC-CD08-44EC-BF06-17AC4C5C3FC8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gm:t>
    </dgm:pt>
    <dgm:pt modelId="{4B9BA93D-414D-45DC-9055-CB65927EC855}" type="parTrans" cxnId="{DAE54AA4-06FA-48E0-A3B5-506F7909CD1E}">
      <dgm:prSet/>
      <dgm:spPr/>
      <dgm:t>
        <a:bodyPr/>
        <a:lstStyle/>
        <a:p>
          <a:endParaRPr lang="zh-TW" altLang="en-US" sz="1800"/>
        </a:p>
      </dgm:t>
    </dgm:pt>
    <dgm:pt modelId="{0AE477A8-5B49-4BFD-93DD-4555D5E1053E}" type="sibTrans" cxnId="{DAE54AA4-06FA-48E0-A3B5-506F7909CD1E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D364291-1286-4752-AD93-3CA35DD62383}" type="pres">
      <dgm:prSet presAssocID="{357762D1-266C-4319-8AFA-49B871E40C66}" presName="Name0" presStyleCnt="0">
        <dgm:presLayoutVars>
          <dgm:dir/>
          <dgm:resizeHandles val="exact"/>
        </dgm:presLayoutVars>
      </dgm:prSet>
      <dgm:spPr/>
    </dgm:pt>
    <dgm:pt modelId="{A2C0FB18-60BB-4DDB-A2D6-ADFDCF5DDC6C}" type="pres">
      <dgm:prSet presAssocID="{7F40F8C2-ECD8-47CD-A3E6-FD2CC428132F}" presName="parTxOnly" presStyleLbl="node1" presStyleIdx="0" presStyleCnt="5">
        <dgm:presLayoutVars>
          <dgm:bulletEnabled val="1"/>
        </dgm:presLayoutVars>
      </dgm:prSet>
      <dgm:spPr/>
    </dgm:pt>
    <dgm:pt modelId="{D6D94905-DF37-45F6-8A04-F6F7A1BC8838}" type="pres">
      <dgm:prSet presAssocID="{42D7955E-9B42-4B06-AFBF-66311B19B4BF}" presName="parSpace" presStyleCnt="0"/>
      <dgm:spPr/>
    </dgm:pt>
    <dgm:pt modelId="{D38C07F4-39FE-465C-958E-C9672238782C}" type="pres">
      <dgm:prSet presAssocID="{28654F3E-8E52-4957-B50C-1F863AB3EAAF}" presName="parTxOnly" presStyleLbl="node1" presStyleIdx="1" presStyleCnt="5">
        <dgm:presLayoutVars>
          <dgm:bulletEnabled val="1"/>
        </dgm:presLayoutVars>
      </dgm:prSet>
      <dgm:spPr/>
    </dgm:pt>
    <dgm:pt modelId="{C4CFBEE7-305A-452D-B091-DBCD43761088}" type="pres">
      <dgm:prSet presAssocID="{77A84CCF-0AEE-4F27-9D81-0FD5401D0535}" presName="parSpace" presStyleCnt="0"/>
      <dgm:spPr/>
    </dgm:pt>
    <dgm:pt modelId="{E0FB3E40-FBEE-4B11-A5B2-BA3871390B12}" type="pres">
      <dgm:prSet presAssocID="{B4412ED1-569F-4CA3-8C5F-8220379368ED}" presName="parTxOnly" presStyleLbl="node1" presStyleIdx="2" presStyleCnt="5">
        <dgm:presLayoutVars>
          <dgm:bulletEnabled val="1"/>
        </dgm:presLayoutVars>
      </dgm:prSet>
      <dgm:spPr/>
    </dgm:pt>
    <dgm:pt modelId="{5106983A-3FDA-4026-B6BA-CA032EA4F4A1}" type="pres">
      <dgm:prSet presAssocID="{DA005A76-0AF2-40F0-A170-40734B9C3574}" presName="parSpace" presStyleCnt="0"/>
      <dgm:spPr/>
    </dgm:pt>
    <dgm:pt modelId="{129466C5-C52A-4163-A657-705F36E90F7B}" type="pres">
      <dgm:prSet presAssocID="{7E1909CC-CD08-44EC-BF06-17AC4C5C3FC8}" presName="parTxOnly" presStyleLbl="node1" presStyleIdx="3" presStyleCnt="5">
        <dgm:presLayoutVars>
          <dgm:bulletEnabled val="1"/>
        </dgm:presLayoutVars>
      </dgm:prSet>
      <dgm:spPr/>
    </dgm:pt>
    <dgm:pt modelId="{1DC39560-483A-4756-8B9C-AA787D5ED495}" type="pres">
      <dgm:prSet presAssocID="{0AE477A8-5B49-4BFD-93DD-4555D5E1053E}" presName="parSpace" presStyleCnt="0"/>
      <dgm:spPr/>
    </dgm:pt>
    <dgm:pt modelId="{3A7750E9-C1CD-4A88-9086-B7679A3301F2}" type="pres">
      <dgm:prSet presAssocID="{F1B4D718-A76C-4534-8919-68C30FB9C5D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B911E0A-F94C-4A86-8703-DACD9551777E}" type="presOf" srcId="{B4412ED1-569F-4CA3-8C5F-8220379368ED}" destId="{E0FB3E40-FBEE-4B11-A5B2-BA3871390B12}" srcOrd="0" destOrd="0" presId="urn:microsoft.com/office/officeart/2005/8/layout/hChevron3"/>
    <dgm:cxn modelId="{0C8ECE1B-A9F1-42A1-8467-B04675FC664D}" srcId="{357762D1-266C-4319-8AFA-49B871E40C66}" destId="{B4412ED1-569F-4CA3-8C5F-8220379368ED}" srcOrd="2" destOrd="0" parTransId="{8A64ED17-92FD-4C0B-B282-FD8ABB924743}" sibTransId="{DA005A76-0AF2-40F0-A170-40734B9C3574}"/>
    <dgm:cxn modelId="{BCA4A26B-137E-4C42-B400-9890768BBF76}" type="presOf" srcId="{7F40F8C2-ECD8-47CD-A3E6-FD2CC428132F}" destId="{A2C0FB18-60BB-4DDB-A2D6-ADFDCF5DDC6C}" srcOrd="0" destOrd="0" presId="urn:microsoft.com/office/officeart/2005/8/layout/hChevron3"/>
    <dgm:cxn modelId="{A0075190-CCEC-487D-A170-B5AACDB280BB}" srcId="{357762D1-266C-4319-8AFA-49B871E40C66}" destId="{F1B4D718-A76C-4534-8919-68C30FB9C5D3}" srcOrd="4" destOrd="0" parTransId="{4074D64D-4B55-4C34-9275-E791F0080ACD}" sibTransId="{E5EBBC3E-755A-4F48-9ECA-2C9B459E9602}"/>
    <dgm:cxn modelId="{DAE54AA4-06FA-48E0-A3B5-506F7909CD1E}" srcId="{357762D1-266C-4319-8AFA-49B871E40C66}" destId="{7E1909CC-CD08-44EC-BF06-17AC4C5C3FC8}" srcOrd="3" destOrd="0" parTransId="{4B9BA93D-414D-45DC-9055-CB65927EC855}" sibTransId="{0AE477A8-5B49-4BFD-93DD-4555D5E1053E}"/>
    <dgm:cxn modelId="{0C50F7A7-FBBA-4487-A934-60D15D92BA5F}" srcId="{357762D1-266C-4319-8AFA-49B871E40C66}" destId="{28654F3E-8E52-4957-B50C-1F863AB3EAAF}" srcOrd="1" destOrd="0" parTransId="{88163F9C-7961-4571-B7AA-99952EC59E5C}" sibTransId="{77A84CCF-0AEE-4F27-9D81-0FD5401D0535}"/>
    <dgm:cxn modelId="{7ABA97B6-1365-4BD1-A105-0228367D17C0}" type="presOf" srcId="{28654F3E-8E52-4957-B50C-1F863AB3EAAF}" destId="{D38C07F4-39FE-465C-958E-C9672238782C}" srcOrd="0" destOrd="0" presId="urn:microsoft.com/office/officeart/2005/8/layout/hChevron3"/>
    <dgm:cxn modelId="{D21DA1DB-79F1-465E-9A50-F1E69F00B991}" type="presOf" srcId="{7E1909CC-CD08-44EC-BF06-17AC4C5C3FC8}" destId="{129466C5-C52A-4163-A657-705F36E90F7B}" srcOrd="0" destOrd="0" presId="urn:microsoft.com/office/officeart/2005/8/layout/hChevron3"/>
    <dgm:cxn modelId="{4C6E62E0-6DEB-446F-A1E1-92F8E1532BEA}" type="presOf" srcId="{F1B4D718-A76C-4534-8919-68C30FB9C5D3}" destId="{3A7750E9-C1CD-4A88-9086-B7679A3301F2}" srcOrd="0" destOrd="0" presId="urn:microsoft.com/office/officeart/2005/8/layout/hChevron3"/>
    <dgm:cxn modelId="{4A8FAAE5-CA19-4D5F-A1F6-1F451A1E2483}" srcId="{357762D1-266C-4319-8AFA-49B871E40C66}" destId="{7F40F8C2-ECD8-47CD-A3E6-FD2CC428132F}" srcOrd="0" destOrd="0" parTransId="{1B0A29C1-4ECA-4820-A937-6DA4D329A021}" sibTransId="{42D7955E-9B42-4B06-AFBF-66311B19B4BF}"/>
    <dgm:cxn modelId="{C960D9EF-2252-4ED9-BA6D-A62C27F0243A}" type="presOf" srcId="{357762D1-266C-4319-8AFA-49B871E40C66}" destId="{FD364291-1286-4752-AD93-3CA35DD62383}" srcOrd="0" destOrd="0" presId="urn:microsoft.com/office/officeart/2005/8/layout/hChevron3"/>
    <dgm:cxn modelId="{A66EE810-64C4-4EE5-A461-F58670B0B32C}" type="presParOf" srcId="{FD364291-1286-4752-AD93-3CA35DD62383}" destId="{A2C0FB18-60BB-4DDB-A2D6-ADFDCF5DDC6C}" srcOrd="0" destOrd="0" presId="urn:microsoft.com/office/officeart/2005/8/layout/hChevron3"/>
    <dgm:cxn modelId="{DF227618-2DB3-4975-A6CB-839546176ABA}" type="presParOf" srcId="{FD364291-1286-4752-AD93-3CA35DD62383}" destId="{D6D94905-DF37-45F6-8A04-F6F7A1BC8838}" srcOrd="1" destOrd="0" presId="urn:microsoft.com/office/officeart/2005/8/layout/hChevron3"/>
    <dgm:cxn modelId="{7BEC579E-F3B4-47E6-99F5-E71EEE87B26C}" type="presParOf" srcId="{FD364291-1286-4752-AD93-3CA35DD62383}" destId="{D38C07F4-39FE-465C-958E-C9672238782C}" srcOrd="2" destOrd="0" presId="urn:microsoft.com/office/officeart/2005/8/layout/hChevron3"/>
    <dgm:cxn modelId="{7C9E0168-CA78-4468-9C5F-83834A88723B}" type="presParOf" srcId="{FD364291-1286-4752-AD93-3CA35DD62383}" destId="{C4CFBEE7-305A-452D-B091-DBCD43761088}" srcOrd="3" destOrd="0" presId="urn:microsoft.com/office/officeart/2005/8/layout/hChevron3"/>
    <dgm:cxn modelId="{E6A206FF-5ECB-4D61-BC86-2AD156C837B8}" type="presParOf" srcId="{FD364291-1286-4752-AD93-3CA35DD62383}" destId="{E0FB3E40-FBEE-4B11-A5B2-BA3871390B12}" srcOrd="4" destOrd="0" presId="urn:microsoft.com/office/officeart/2005/8/layout/hChevron3"/>
    <dgm:cxn modelId="{313B5118-75EE-43B2-84D8-A8242D91313F}" type="presParOf" srcId="{FD364291-1286-4752-AD93-3CA35DD62383}" destId="{5106983A-3FDA-4026-B6BA-CA032EA4F4A1}" srcOrd="5" destOrd="0" presId="urn:microsoft.com/office/officeart/2005/8/layout/hChevron3"/>
    <dgm:cxn modelId="{D1A2A762-21A0-4098-B3AA-CF3916B3680C}" type="presParOf" srcId="{FD364291-1286-4752-AD93-3CA35DD62383}" destId="{129466C5-C52A-4163-A657-705F36E90F7B}" srcOrd="6" destOrd="0" presId="urn:microsoft.com/office/officeart/2005/8/layout/hChevron3"/>
    <dgm:cxn modelId="{5CF945BB-027C-4930-89CD-C63ADD80CBE2}" type="presParOf" srcId="{FD364291-1286-4752-AD93-3CA35DD62383}" destId="{1DC39560-483A-4756-8B9C-AA787D5ED495}" srcOrd="7" destOrd="0" presId="urn:microsoft.com/office/officeart/2005/8/layout/hChevron3"/>
    <dgm:cxn modelId="{B236E062-DEC1-45FC-A97D-5BEDBDF94FD8}" type="presParOf" srcId="{FD364291-1286-4752-AD93-3CA35DD62383}" destId="{3A7750E9-C1CD-4A88-9086-B7679A3301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23467501-8F99-46E6-A8FB-65D524C5AC26}" type="presOf" srcId="{317C24FF-7807-425D-B741-8A0C1187A4D1}" destId="{FDC00B0B-E74B-43AB-A55D-9020FB328E10}" srcOrd="0" destOrd="0" presId="urn:microsoft.com/office/officeart/2009/3/layout/HorizontalOrganizationChart"/>
    <dgm:cxn modelId="{A0840B0D-F438-48AB-B25B-324858D0D857}" type="presOf" srcId="{4AF19E48-CF4D-4CA7-AD2E-32346B3C59E2}" destId="{C6CD2A85-9931-458C-9F88-E294EE141426}" srcOrd="1" destOrd="0" presId="urn:microsoft.com/office/officeart/2009/3/layout/HorizontalOrganizationChart"/>
    <dgm:cxn modelId="{CE45550E-504A-4BFD-BD8C-3085D5142B67}" type="presOf" srcId="{62E6A987-7BD9-46AC-B793-38A014AAA9D4}" destId="{CA15D4FD-CEB9-4A74-8BFC-31A64BD2595E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417ADA17-2A28-454B-8C45-78CD569B5979}" type="presOf" srcId="{FF536BB5-B848-414E-AEEA-F7938E2CEFFB}" destId="{8FC1642B-9680-4B6F-8836-0F44629E9866}" srcOrd="1" destOrd="0" presId="urn:microsoft.com/office/officeart/2009/3/layout/HorizontalOrganizationChart"/>
    <dgm:cxn modelId="{C9327E29-2CAF-4490-91C6-6BD800EC56EC}" type="presOf" srcId="{62E6A987-7BD9-46AC-B793-38A014AAA9D4}" destId="{BAEB3925-3E9A-47C5-A846-08DC18C7D58D}" srcOrd="1" destOrd="0" presId="urn:microsoft.com/office/officeart/2009/3/layout/HorizontalOrganizationChart"/>
    <dgm:cxn modelId="{868E9D2C-538C-4CDE-97B4-F1ADC17852CB}" type="presOf" srcId="{6E261F2C-46E3-4343-B6D5-583E30901C33}" destId="{4E23DD0B-6F07-4BBA-85BD-6C54EBC0F9C6}" srcOrd="0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19607137-2712-43FF-99C7-BDD7860BAA1E}" type="presOf" srcId="{FF536BB5-B848-414E-AEEA-F7938E2CEFFB}" destId="{06D6588C-1626-49D1-AB73-0B76BBC4D92D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73B3004E-492F-487B-9CFE-DF65FFFEE157}" type="presOf" srcId="{317C24FF-7807-425D-B741-8A0C1187A4D1}" destId="{A58817F7-A627-4E65-921D-3A20570C542B}" srcOrd="1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AAF7D277-9CE4-4C6B-A35E-69EF1CF3455D}" type="presOf" srcId="{8640C507-C6A5-475B-AD5F-403996C91E7B}" destId="{A8210F0E-73AF-465F-8899-5A93A6FC0447}" srcOrd="0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9C370597-DEBC-447C-812C-2524E710A7D2}" type="presOf" srcId="{98D1C6AF-2EF0-4F08-904E-2A54B64A6CDC}" destId="{8CD2ECB0-FBB9-410B-B130-2A88AC0ACE84}" srcOrd="0" destOrd="0" presId="urn:microsoft.com/office/officeart/2009/3/layout/HorizontalOrganizationChart"/>
    <dgm:cxn modelId="{7847A197-C692-4843-AF0E-FE20F4D3400F}" type="presOf" srcId="{E4021F10-A8E2-428E-8355-60B969643925}" destId="{0F658F2A-517E-4262-BDF2-F855E32B4B35}" srcOrd="0" destOrd="0" presId="urn:microsoft.com/office/officeart/2009/3/layout/HorizontalOrganizationChart"/>
    <dgm:cxn modelId="{28C230AF-98BD-41FB-818D-B2FB14EC7DFD}" type="presOf" srcId="{98D1C6AF-2EF0-4F08-904E-2A54B64A6CDC}" destId="{838C42DD-0EF2-4894-B3FE-B6E6CA014C2B}" srcOrd="1" destOrd="0" presId="urn:microsoft.com/office/officeart/2009/3/layout/HorizontalOrganizationChart"/>
    <dgm:cxn modelId="{9571C0BD-F424-4630-AC9E-B1FAD062ADD0}" type="presOf" srcId="{2A27C2B2-AF5C-474A-90CE-07C70127571B}" destId="{E16AC75F-7D5A-4981-A544-7AB1A0FEB190}" srcOrd="0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BD05A3CE-C7A1-4C9F-ADC1-5590EC4E3AAA}" type="presOf" srcId="{DE653F94-26B5-4AFA-B553-A19389BB6923}" destId="{73A5EA59-0E69-407E-8AA9-AE5C380A9AB9}" srcOrd="0" destOrd="0" presId="urn:microsoft.com/office/officeart/2009/3/layout/HorizontalOrganizationChart"/>
    <dgm:cxn modelId="{F20FE0D2-B86A-4673-8D9A-6A39FBD76BF8}" type="presOf" srcId="{0D454261-4B85-4C81-AB28-3D1F54574620}" destId="{3E65C23C-7715-4C55-980F-37FDF6CB6E51}" srcOrd="0" destOrd="0" presId="urn:microsoft.com/office/officeart/2009/3/layout/HorizontalOrganizationChart"/>
    <dgm:cxn modelId="{2224C3D6-84D4-4778-9431-2FDA58466E98}" type="presOf" srcId="{0D454261-4B85-4C81-AB28-3D1F54574620}" destId="{CBF44D4A-0694-420E-AF65-2AC3222FEABD}" srcOrd="1" destOrd="0" presId="urn:microsoft.com/office/officeart/2009/3/layout/HorizontalOrganizationChart"/>
    <dgm:cxn modelId="{D0B752DE-4014-4826-8B0E-A0A83639D84E}" type="presOf" srcId="{2A7482A1-E663-46E7-B612-C3BA125AB708}" destId="{FE5153F6-7CB0-491A-833F-9AE029775842}" srcOrd="0" destOrd="0" presId="urn:microsoft.com/office/officeart/2009/3/layout/HorizontalOrganizationChart"/>
    <dgm:cxn modelId="{F5B5A8DE-23C2-4FE1-84B5-D27DA03D417B}" type="presOf" srcId="{D225289C-A198-4698-9EDC-0E06E1A64867}" destId="{77CC2456-8AF2-40C4-89F1-28389ECB0EAF}" srcOrd="0" destOrd="0" presId="urn:microsoft.com/office/officeart/2009/3/layout/HorizontalOrganizationChart"/>
    <dgm:cxn modelId="{792BE9E5-1D05-46AA-BA11-57E50D7AFC64}" type="presOf" srcId="{DFE03612-CE31-43B1-85A7-FA5F1326FBD1}" destId="{48F22C44-2931-4617-A42E-F28F29E437F2}" srcOrd="1" destOrd="0" presId="urn:microsoft.com/office/officeart/2009/3/layout/HorizontalOrganizationChart"/>
    <dgm:cxn modelId="{A297F9E6-7C9F-4C24-AB68-4EAB9511B2F4}" type="presOf" srcId="{DFE03612-CE31-43B1-85A7-FA5F1326FBD1}" destId="{07764F2A-43B7-4D2B-9C34-D271680D9396}" srcOrd="0" destOrd="0" presId="urn:microsoft.com/office/officeart/2009/3/layout/HorizontalOrganizationChart"/>
    <dgm:cxn modelId="{67DCFEF5-6693-4758-96D4-CC433F720090}" type="presOf" srcId="{4AF19E48-CF4D-4CA7-AD2E-32346B3C59E2}" destId="{2E9DFA4D-0D0C-421A-9742-BCC953C2DCCC}" srcOrd="0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A6101A54-94BD-4ECC-9ABB-EED0495C5286}" type="presParOf" srcId="{0F658F2A-517E-4262-BDF2-F855E32B4B35}" destId="{92BA6B7A-CEF1-4653-B3DE-FA865D6E4E3D}" srcOrd="0" destOrd="0" presId="urn:microsoft.com/office/officeart/2009/3/layout/HorizontalOrganizationChart"/>
    <dgm:cxn modelId="{7719C592-65B1-4D87-9E1E-B7C41EA443FE}" type="presParOf" srcId="{92BA6B7A-CEF1-4653-B3DE-FA865D6E4E3D}" destId="{BE50A3F8-8BB6-440B-A1C3-51089FDE78B8}" srcOrd="0" destOrd="0" presId="urn:microsoft.com/office/officeart/2009/3/layout/HorizontalOrganizationChart"/>
    <dgm:cxn modelId="{F5C981B0-AF15-48FA-835E-E4AF324FDD5A}" type="presParOf" srcId="{BE50A3F8-8BB6-440B-A1C3-51089FDE78B8}" destId="{FDC00B0B-E74B-43AB-A55D-9020FB328E10}" srcOrd="0" destOrd="0" presId="urn:microsoft.com/office/officeart/2009/3/layout/HorizontalOrganizationChart"/>
    <dgm:cxn modelId="{3C907B81-75EF-45E5-9041-B3618BCB75FB}" type="presParOf" srcId="{BE50A3F8-8BB6-440B-A1C3-51089FDE78B8}" destId="{A58817F7-A627-4E65-921D-3A20570C542B}" srcOrd="1" destOrd="0" presId="urn:microsoft.com/office/officeart/2009/3/layout/HorizontalOrganizationChart"/>
    <dgm:cxn modelId="{B27E434B-38EB-46FA-B6DD-EEFC6EC3F2EE}" type="presParOf" srcId="{92BA6B7A-CEF1-4653-B3DE-FA865D6E4E3D}" destId="{130EC6F2-D56C-484D-96B6-1246A321AC76}" srcOrd="1" destOrd="0" presId="urn:microsoft.com/office/officeart/2009/3/layout/HorizontalOrganizationChart"/>
    <dgm:cxn modelId="{CFBD693B-86C9-4940-BFEF-7115EB1E7FA2}" type="presParOf" srcId="{130EC6F2-D56C-484D-96B6-1246A321AC76}" destId="{73A5EA59-0E69-407E-8AA9-AE5C380A9AB9}" srcOrd="0" destOrd="0" presId="urn:microsoft.com/office/officeart/2009/3/layout/HorizontalOrganizationChart"/>
    <dgm:cxn modelId="{05AD119B-BDCC-4A71-AACE-54CF838300BA}" type="presParOf" srcId="{130EC6F2-D56C-484D-96B6-1246A321AC76}" destId="{68FA153F-69BA-4A07-9C1D-B9C35CF3F680}" srcOrd="1" destOrd="0" presId="urn:microsoft.com/office/officeart/2009/3/layout/HorizontalOrganizationChart"/>
    <dgm:cxn modelId="{EBC1FA0F-B29D-46C8-9246-BB212E108856}" type="presParOf" srcId="{68FA153F-69BA-4A07-9C1D-B9C35CF3F680}" destId="{4CE83650-458E-42DD-AC17-CD9DA5644E8A}" srcOrd="0" destOrd="0" presId="urn:microsoft.com/office/officeart/2009/3/layout/HorizontalOrganizationChart"/>
    <dgm:cxn modelId="{AF5394D3-3177-4E9E-8EFE-E113A3916676}" type="presParOf" srcId="{4CE83650-458E-42DD-AC17-CD9DA5644E8A}" destId="{2E9DFA4D-0D0C-421A-9742-BCC953C2DCCC}" srcOrd="0" destOrd="0" presId="urn:microsoft.com/office/officeart/2009/3/layout/HorizontalOrganizationChart"/>
    <dgm:cxn modelId="{D65B79B5-92D8-463F-8AFD-4E246A4DB406}" type="presParOf" srcId="{4CE83650-458E-42DD-AC17-CD9DA5644E8A}" destId="{C6CD2A85-9931-458C-9F88-E294EE141426}" srcOrd="1" destOrd="0" presId="urn:microsoft.com/office/officeart/2009/3/layout/HorizontalOrganizationChart"/>
    <dgm:cxn modelId="{FBA38C54-28B5-4E96-8336-5C6AB0FC8885}" type="presParOf" srcId="{68FA153F-69BA-4A07-9C1D-B9C35CF3F680}" destId="{868C9DA8-81B7-4265-9591-F42979C7F0A1}" srcOrd="1" destOrd="0" presId="urn:microsoft.com/office/officeart/2009/3/layout/HorizontalOrganizationChart"/>
    <dgm:cxn modelId="{4266DEE0-85B2-48AD-A21F-1FF3B1000F7B}" type="presParOf" srcId="{68FA153F-69BA-4A07-9C1D-B9C35CF3F680}" destId="{0E774CF9-7658-43C8-B31A-1E6A490C9928}" srcOrd="2" destOrd="0" presId="urn:microsoft.com/office/officeart/2009/3/layout/HorizontalOrganizationChart"/>
    <dgm:cxn modelId="{58AD45E9-1CB1-4C3C-B12D-38B819B707F6}" type="presParOf" srcId="{130EC6F2-D56C-484D-96B6-1246A321AC76}" destId="{4E23DD0B-6F07-4BBA-85BD-6C54EBC0F9C6}" srcOrd="2" destOrd="0" presId="urn:microsoft.com/office/officeart/2009/3/layout/HorizontalOrganizationChart"/>
    <dgm:cxn modelId="{087E68DD-ADD1-44BF-A1DE-960499F28BAC}" type="presParOf" srcId="{130EC6F2-D56C-484D-96B6-1246A321AC76}" destId="{88AE67AB-2B29-45B3-82B5-0469AA9C07A8}" srcOrd="3" destOrd="0" presId="urn:microsoft.com/office/officeart/2009/3/layout/HorizontalOrganizationChart"/>
    <dgm:cxn modelId="{5F58565E-B7A8-4188-8C03-EBF2D44EA63E}" type="presParOf" srcId="{88AE67AB-2B29-45B3-82B5-0469AA9C07A8}" destId="{940E2C15-738E-43D4-810F-63454122F06A}" srcOrd="0" destOrd="0" presId="urn:microsoft.com/office/officeart/2009/3/layout/HorizontalOrganizationChart"/>
    <dgm:cxn modelId="{A35DA0F2-4158-4AA1-A4BF-5E946CFFD555}" type="presParOf" srcId="{940E2C15-738E-43D4-810F-63454122F06A}" destId="{CA15D4FD-CEB9-4A74-8BFC-31A64BD2595E}" srcOrd="0" destOrd="0" presId="urn:microsoft.com/office/officeart/2009/3/layout/HorizontalOrganizationChart"/>
    <dgm:cxn modelId="{818B898A-2A90-47BB-80E1-2B08E37DE1CA}" type="presParOf" srcId="{940E2C15-738E-43D4-810F-63454122F06A}" destId="{BAEB3925-3E9A-47C5-A846-08DC18C7D58D}" srcOrd="1" destOrd="0" presId="urn:microsoft.com/office/officeart/2009/3/layout/HorizontalOrganizationChart"/>
    <dgm:cxn modelId="{0C03B5C0-3096-43EE-B67C-97BBE75E30C5}" type="presParOf" srcId="{88AE67AB-2B29-45B3-82B5-0469AA9C07A8}" destId="{0683C197-4D7E-4D44-BDC0-418DED0F247A}" srcOrd="1" destOrd="0" presId="urn:microsoft.com/office/officeart/2009/3/layout/HorizontalOrganizationChart"/>
    <dgm:cxn modelId="{99FC6A64-9A04-4450-B78B-D36ED03D08D0}" type="presParOf" srcId="{88AE67AB-2B29-45B3-82B5-0469AA9C07A8}" destId="{1D2312DF-17D1-417B-8CD1-41A30E321C49}" srcOrd="2" destOrd="0" presId="urn:microsoft.com/office/officeart/2009/3/layout/HorizontalOrganizationChart"/>
    <dgm:cxn modelId="{97DD4C4D-38C5-451D-BFE0-F6132A5E1B7F}" type="presParOf" srcId="{130EC6F2-D56C-484D-96B6-1246A321AC76}" destId="{E16AC75F-7D5A-4981-A544-7AB1A0FEB190}" srcOrd="4" destOrd="0" presId="urn:microsoft.com/office/officeart/2009/3/layout/HorizontalOrganizationChart"/>
    <dgm:cxn modelId="{9B5170DE-A767-426B-A981-3E7476C01448}" type="presParOf" srcId="{130EC6F2-D56C-484D-96B6-1246A321AC76}" destId="{DEEE13AA-B03B-4EEE-9C90-3B24CBCFCB10}" srcOrd="5" destOrd="0" presId="urn:microsoft.com/office/officeart/2009/3/layout/HorizontalOrganizationChart"/>
    <dgm:cxn modelId="{D365E494-9BBD-4807-A719-1CC42CE0BE7E}" type="presParOf" srcId="{DEEE13AA-B03B-4EEE-9C90-3B24CBCFCB10}" destId="{39CD15C6-CA8F-4E01-935E-0035FE2327E6}" srcOrd="0" destOrd="0" presId="urn:microsoft.com/office/officeart/2009/3/layout/HorizontalOrganizationChart"/>
    <dgm:cxn modelId="{884306A6-E3A5-446C-9246-86EE51FA0170}" type="presParOf" srcId="{39CD15C6-CA8F-4E01-935E-0035FE2327E6}" destId="{3E65C23C-7715-4C55-980F-37FDF6CB6E51}" srcOrd="0" destOrd="0" presId="urn:microsoft.com/office/officeart/2009/3/layout/HorizontalOrganizationChart"/>
    <dgm:cxn modelId="{F7350F2D-03DD-4C7B-B2CC-E31BC7CF1C9F}" type="presParOf" srcId="{39CD15C6-CA8F-4E01-935E-0035FE2327E6}" destId="{CBF44D4A-0694-420E-AF65-2AC3222FEABD}" srcOrd="1" destOrd="0" presId="urn:microsoft.com/office/officeart/2009/3/layout/HorizontalOrganizationChart"/>
    <dgm:cxn modelId="{36411EF9-6B9C-4428-A3EE-115A2E2B99CA}" type="presParOf" srcId="{DEEE13AA-B03B-4EEE-9C90-3B24CBCFCB10}" destId="{34DDB0C4-6ED2-4044-82C3-B6E8219A1D9B}" srcOrd="1" destOrd="0" presId="urn:microsoft.com/office/officeart/2009/3/layout/HorizontalOrganizationChart"/>
    <dgm:cxn modelId="{A9A6419E-BFFB-4E30-A95A-CBCA7D244D14}" type="presParOf" srcId="{DEEE13AA-B03B-4EEE-9C90-3B24CBCFCB10}" destId="{AB0F9E18-0F56-433F-91BE-4F248F7D1EBA}" srcOrd="2" destOrd="0" presId="urn:microsoft.com/office/officeart/2009/3/layout/HorizontalOrganizationChart"/>
    <dgm:cxn modelId="{927BB1FF-2FB1-4583-A9C2-41FAAEFACC6C}" type="presParOf" srcId="{130EC6F2-D56C-484D-96B6-1246A321AC76}" destId="{77CC2456-8AF2-40C4-89F1-28389ECB0EAF}" srcOrd="6" destOrd="0" presId="urn:microsoft.com/office/officeart/2009/3/layout/HorizontalOrganizationChart"/>
    <dgm:cxn modelId="{7881D581-B4A8-47D4-9A69-D638255B677B}" type="presParOf" srcId="{130EC6F2-D56C-484D-96B6-1246A321AC76}" destId="{180CFFD7-9A59-425B-BAD0-1EF20B8D333D}" srcOrd="7" destOrd="0" presId="urn:microsoft.com/office/officeart/2009/3/layout/HorizontalOrganizationChart"/>
    <dgm:cxn modelId="{E479EA65-7946-4E67-B630-C6ADB9B70751}" type="presParOf" srcId="{180CFFD7-9A59-425B-BAD0-1EF20B8D333D}" destId="{C6CD4A36-CA4E-4DF0-A240-32BC393DE32C}" srcOrd="0" destOrd="0" presId="urn:microsoft.com/office/officeart/2009/3/layout/HorizontalOrganizationChart"/>
    <dgm:cxn modelId="{8CCEEAD3-2C28-40BE-BB93-54276D34E44A}" type="presParOf" srcId="{C6CD4A36-CA4E-4DF0-A240-32BC393DE32C}" destId="{06D6588C-1626-49D1-AB73-0B76BBC4D92D}" srcOrd="0" destOrd="0" presId="urn:microsoft.com/office/officeart/2009/3/layout/HorizontalOrganizationChart"/>
    <dgm:cxn modelId="{CFD8814D-E167-487F-948F-E564C4C8E394}" type="presParOf" srcId="{C6CD4A36-CA4E-4DF0-A240-32BC393DE32C}" destId="{8FC1642B-9680-4B6F-8836-0F44629E9866}" srcOrd="1" destOrd="0" presId="urn:microsoft.com/office/officeart/2009/3/layout/HorizontalOrganizationChart"/>
    <dgm:cxn modelId="{8B2D7048-8FA6-420D-85AA-F7AFE9E6C4CF}" type="presParOf" srcId="{180CFFD7-9A59-425B-BAD0-1EF20B8D333D}" destId="{74C0784A-A9E1-4DEC-9599-AA61694CF555}" srcOrd="1" destOrd="0" presId="urn:microsoft.com/office/officeart/2009/3/layout/HorizontalOrganizationChart"/>
    <dgm:cxn modelId="{32A348FD-99B9-48B9-BEE5-4AA438953B63}" type="presParOf" srcId="{180CFFD7-9A59-425B-BAD0-1EF20B8D333D}" destId="{D37AB9FE-2BE1-4C1B-9E35-0CE689769ABC}" srcOrd="2" destOrd="0" presId="urn:microsoft.com/office/officeart/2009/3/layout/HorizontalOrganizationChart"/>
    <dgm:cxn modelId="{856BD1AF-F4F9-41FF-B611-F4606E5AFFE6}" type="presParOf" srcId="{130EC6F2-D56C-484D-96B6-1246A321AC76}" destId="{FE5153F6-7CB0-491A-833F-9AE029775842}" srcOrd="8" destOrd="0" presId="urn:microsoft.com/office/officeart/2009/3/layout/HorizontalOrganizationChart"/>
    <dgm:cxn modelId="{9F6718BC-34F5-4B44-9509-1332AB603A60}" type="presParOf" srcId="{130EC6F2-D56C-484D-96B6-1246A321AC76}" destId="{6FC49E74-CF4E-4DD6-A105-33E846B0A08B}" srcOrd="9" destOrd="0" presId="urn:microsoft.com/office/officeart/2009/3/layout/HorizontalOrganizationChart"/>
    <dgm:cxn modelId="{C75972A5-8050-4BB9-AEEF-763AC0B96C05}" type="presParOf" srcId="{6FC49E74-CF4E-4DD6-A105-33E846B0A08B}" destId="{06DFC9A2-9CF6-43C3-99B5-241CD989E08B}" srcOrd="0" destOrd="0" presId="urn:microsoft.com/office/officeart/2009/3/layout/HorizontalOrganizationChart"/>
    <dgm:cxn modelId="{0E8DB776-0070-4FCB-AC2D-66FB893B3313}" type="presParOf" srcId="{06DFC9A2-9CF6-43C3-99B5-241CD989E08B}" destId="{8CD2ECB0-FBB9-410B-B130-2A88AC0ACE84}" srcOrd="0" destOrd="0" presId="urn:microsoft.com/office/officeart/2009/3/layout/HorizontalOrganizationChart"/>
    <dgm:cxn modelId="{682C1B59-C9C9-4AC4-8A7C-B4AFD559886A}" type="presParOf" srcId="{06DFC9A2-9CF6-43C3-99B5-241CD989E08B}" destId="{838C42DD-0EF2-4894-B3FE-B6E6CA014C2B}" srcOrd="1" destOrd="0" presId="urn:microsoft.com/office/officeart/2009/3/layout/HorizontalOrganizationChart"/>
    <dgm:cxn modelId="{ADE23D8C-FD28-40D8-A9C8-35D9D887D4EC}" type="presParOf" srcId="{6FC49E74-CF4E-4DD6-A105-33E846B0A08B}" destId="{D52BB675-4ED2-41D3-8B24-33F0DAE06AAA}" srcOrd="1" destOrd="0" presId="urn:microsoft.com/office/officeart/2009/3/layout/HorizontalOrganizationChart"/>
    <dgm:cxn modelId="{1EA7A15D-205F-49F9-8A45-5B53C516AE45}" type="presParOf" srcId="{6FC49E74-CF4E-4DD6-A105-33E846B0A08B}" destId="{C12E0E6E-77DC-498E-A89F-94284CFD2AF3}" srcOrd="2" destOrd="0" presId="urn:microsoft.com/office/officeart/2009/3/layout/HorizontalOrganizationChart"/>
    <dgm:cxn modelId="{850C320C-86F0-45A1-9B9B-A7C4A01B6EFA}" type="presParOf" srcId="{92BA6B7A-CEF1-4653-B3DE-FA865D6E4E3D}" destId="{D82CC839-0B6B-4BEC-BAEC-15019B0C60EB}" srcOrd="2" destOrd="0" presId="urn:microsoft.com/office/officeart/2009/3/layout/HorizontalOrganizationChart"/>
    <dgm:cxn modelId="{37E1C48C-D5DC-4B78-A782-0701765B3520}" type="presParOf" srcId="{D82CC839-0B6B-4BEC-BAEC-15019B0C60EB}" destId="{A8210F0E-73AF-465F-8899-5A93A6FC0447}" srcOrd="0" destOrd="0" presId="urn:microsoft.com/office/officeart/2009/3/layout/HorizontalOrganizationChart"/>
    <dgm:cxn modelId="{F91BF44F-1C30-4BA1-87AE-611FF3E62077}" type="presParOf" srcId="{D82CC839-0B6B-4BEC-BAEC-15019B0C60EB}" destId="{B2BA4F83-761C-4C52-BB38-4DD24520E4D5}" srcOrd="1" destOrd="0" presId="urn:microsoft.com/office/officeart/2009/3/layout/HorizontalOrganizationChart"/>
    <dgm:cxn modelId="{37D9410F-7F62-421F-9431-317D204CDC2F}" type="presParOf" srcId="{B2BA4F83-761C-4C52-BB38-4DD24520E4D5}" destId="{EB5BBAEA-51C9-4807-9567-1D9AC842F159}" srcOrd="0" destOrd="0" presId="urn:microsoft.com/office/officeart/2009/3/layout/HorizontalOrganizationChart"/>
    <dgm:cxn modelId="{FD468624-109E-4D2C-AB6B-47DCC8532730}" type="presParOf" srcId="{EB5BBAEA-51C9-4807-9567-1D9AC842F159}" destId="{07764F2A-43B7-4D2B-9C34-D271680D9396}" srcOrd="0" destOrd="0" presId="urn:microsoft.com/office/officeart/2009/3/layout/HorizontalOrganizationChart"/>
    <dgm:cxn modelId="{3EF9A220-C5BC-4F74-92BB-DDEE2FA9A91B}" type="presParOf" srcId="{EB5BBAEA-51C9-4807-9567-1D9AC842F159}" destId="{48F22C44-2931-4617-A42E-F28F29E437F2}" srcOrd="1" destOrd="0" presId="urn:microsoft.com/office/officeart/2009/3/layout/HorizontalOrganizationChart"/>
    <dgm:cxn modelId="{C39340A0-E839-4640-B529-9959533E704E}" type="presParOf" srcId="{B2BA4F83-761C-4C52-BB38-4DD24520E4D5}" destId="{7CDFB8C8-87E2-4BE1-9BCA-5DA67FCE59AD}" srcOrd="1" destOrd="0" presId="urn:microsoft.com/office/officeart/2009/3/layout/HorizontalOrganizationChart"/>
    <dgm:cxn modelId="{32D87D77-DDBE-4155-B72E-73B1ADABF6EF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A5869A02-D928-4B1A-B4A5-02ED73D152DB}" type="presOf" srcId="{98D1C6AF-2EF0-4F08-904E-2A54B64A6CDC}" destId="{8CD2ECB0-FBB9-410B-B130-2A88AC0ACE84}" srcOrd="0" destOrd="0" presId="urn:microsoft.com/office/officeart/2009/3/layout/HorizontalOrganizationChart"/>
    <dgm:cxn modelId="{4DCD2510-8EBA-47EF-940E-1E0CD3CF18D3}" type="presOf" srcId="{E4021F10-A8E2-428E-8355-60B969643925}" destId="{0F658F2A-517E-4262-BDF2-F855E32B4B35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A63BDF22-6FD1-4B56-984D-6DBE667FFC57}" type="presOf" srcId="{0D454261-4B85-4C81-AB28-3D1F54574620}" destId="{CBF44D4A-0694-420E-AF65-2AC3222FEABD}" srcOrd="1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277ABA5F-B2F4-4A87-8A24-4543FA73B55C}" type="presOf" srcId="{8640C507-C6A5-475B-AD5F-403996C91E7B}" destId="{A8210F0E-73AF-465F-8899-5A93A6FC0447}" srcOrd="0" destOrd="0" presId="urn:microsoft.com/office/officeart/2009/3/layout/HorizontalOrganizationChart"/>
    <dgm:cxn modelId="{51E14743-E9F3-4BAF-BCD8-58601AAE5E1D}" type="presOf" srcId="{DFE03612-CE31-43B1-85A7-FA5F1326FBD1}" destId="{48F22C44-2931-4617-A42E-F28F29E437F2}" srcOrd="1" destOrd="0" presId="urn:microsoft.com/office/officeart/2009/3/layout/HorizontalOrganizationChart"/>
    <dgm:cxn modelId="{CDC47664-C9CF-49D3-A29D-1E1396BB6893}" type="presOf" srcId="{317C24FF-7807-425D-B741-8A0C1187A4D1}" destId="{FDC00B0B-E74B-43AB-A55D-9020FB328E10}" srcOrd="0" destOrd="0" presId="urn:microsoft.com/office/officeart/2009/3/layout/HorizontalOrganizationChart"/>
    <dgm:cxn modelId="{5F1C9A44-D8CF-43E2-92D2-95FE0E13A168}" type="presOf" srcId="{D225289C-A198-4698-9EDC-0E06E1A64867}" destId="{77CC2456-8AF2-40C4-89F1-28389ECB0EAF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7B9AAC6A-E09F-4FAB-8EB3-EDE3880E7C61}" type="presOf" srcId="{62E6A987-7BD9-46AC-B793-38A014AAA9D4}" destId="{CA15D4FD-CEB9-4A74-8BFC-31A64BD2595E}" srcOrd="0" destOrd="0" presId="urn:microsoft.com/office/officeart/2009/3/layout/HorizontalOrganizationChart"/>
    <dgm:cxn modelId="{25245C4D-6DB7-47FC-B028-0746DC910A12}" type="presOf" srcId="{4AF19E48-CF4D-4CA7-AD2E-32346B3C59E2}" destId="{2E9DFA4D-0D0C-421A-9742-BCC953C2DCCC}" srcOrd="0" destOrd="0" presId="urn:microsoft.com/office/officeart/2009/3/layout/HorizontalOrganizationChart"/>
    <dgm:cxn modelId="{B4349F4D-9647-43E4-93DF-550EB99877D3}" type="presOf" srcId="{0D454261-4B85-4C81-AB28-3D1F54574620}" destId="{3E65C23C-7715-4C55-980F-37FDF6CB6E51}" srcOrd="0" destOrd="0" presId="urn:microsoft.com/office/officeart/2009/3/layout/HorizontalOrganizationChart"/>
    <dgm:cxn modelId="{AA950551-6ACB-4383-B845-6E2C5DE29A7F}" type="presOf" srcId="{6E261F2C-46E3-4343-B6D5-583E30901C33}" destId="{4E23DD0B-6F07-4BBA-85BD-6C54EBC0F9C6}" srcOrd="0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330C8954-E1EB-4715-B1B7-FE2AB0A64502}" type="presOf" srcId="{98D1C6AF-2EF0-4F08-904E-2A54B64A6CDC}" destId="{838C42DD-0EF2-4894-B3FE-B6E6CA014C2B}" srcOrd="1" destOrd="0" presId="urn:microsoft.com/office/officeart/2009/3/layout/HorizontalOrganizationChart"/>
    <dgm:cxn modelId="{E075927B-FE39-4747-92AF-2848AF4853D2}" type="presOf" srcId="{317C24FF-7807-425D-B741-8A0C1187A4D1}" destId="{A58817F7-A627-4E65-921D-3A20570C542B}" srcOrd="1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7801CE7B-7150-4FF7-87FA-4A4D4D41453D}" type="presOf" srcId="{2A7482A1-E663-46E7-B612-C3BA125AB708}" destId="{FE5153F6-7CB0-491A-833F-9AE029775842}" srcOrd="0" destOrd="0" presId="urn:microsoft.com/office/officeart/2009/3/layout/HorizontalOrganizationChart"/>
    <dgm:cxn modelId="{88DCFA9E-FA28-46D8-861B-6F820EF9F60F}" type="presOf" srcId="{DFE03612-CE31-43B1-85A7-FA5F1326FBD1}" destId="{07764F2A-43B7-4D2B-9C34-D271680D9396}" srcOrd="0" destOrd="0" presId="urn:microsoft.com/office/officeart/2009/3/layout/HorizontalOrganizationChart"/>
    <dgm:cxn modelId="{E56F2AA4-A262-4A1C-B726-A161B67E4918}" type="presOf" srcId="{FF536BB5-B848-414E-AEEA-F7938E2CEFFB}" destId="{06D6588C-1626-49D1-AB73-0B76BBC4D92D}" srcOrd="0" destOrd="0" presId="urn:microsoft.com/office/officeart/2009/3/layout/HorizontalOrganizationChart"/>
    <dgm:cxn modelId="{45E366A8-AC36-48F9-822E-3E9ABC723E84}" type="presOf" srcId="{FF536BB5-B848-414E-AEEA-F7938E2CEFFB}" destId="{8FC1642B-9680-4B6F-8836-0F44629E9866}" srcOrd="1" destOrd="0" presId="urn:microsoft.com/office/officeart/2009/3/layout/HorizontalOrganizationChart"/>
    <dgm:cxn modelId="{CA7B38A9-0556-4555-A1A9-175DE17BFCF5}" type="presOf" srcId="{4AF19E48-CF4D-4CA7-AD2E-32346B3C59E2}" destId="{C6CD2A85-9931-458C-9F88-E294EE141426}" srcOrd="1" destOrd="0" presId="urn:microsoft.com/office/officeart/2009/3/layout/HorizontalOrganizationChart"/>
    <dgm:cxn modelId="{13A5C9B7-D7B9-4EE6-A884-F71C7A58E6F7}" type="presOf" srcId="{DE653F94-26B5-4AFA-B553-A19389BB6923}" destId="{73A5EA59-0E69-407E-8AA9-AE5C380A9AB9}" srcOrd="0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BA2554E0-913B-4A5F-B7B2-242EB39438EA}" type="presOf" srcId="{62E6A987-7BD9-46AC-B793-38A014AAA9D4}" destId="{BAEB3925-3E9A-47C5-A846-08DC18C7D58D}" srcOrd="1" destOrd="0" presId="urn:microsoft.com/office/officeart/2009/3/layout/HorizontalOrganizationChart"/>
    <dgm:cxn modelId="{E7C9E2F4-B333-480D-848F-429ED44DD3DC}" type="presOf" srcId="{2A27C2B2-AF5C-474A-90CE-07C70127571B}" destId="{E16AC75F-7D5A-4981-A544-7AB1A0FEB190}" srcOrd="0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B2BBB639-7B2A-4138-85D8-6F9135D0318A}" type="presParOf" srcId="{0F658F2A-517E-4262-BDF2-F855E32B4B35}" destId="{92BA6B7A-CEF1-4653-B3DE-FA865D6E4E3D}" srcOrd="0" destOrd="0" presId="urn:microsoft.com/office/officeart/2009/3/layout/HorizontalOrganizationChart"/>
    <dgm:cxn modelId="{B33F3AB1-64E4-4887-909B-EECF8366325C}" type="presParOf" srcId="{92BA6B7A-CEF1-4653-B3DE-FA865D6E4E3D}" destId="{BE50A3F8-8BB6-440B-A1C3-51089FDE78B8}" srcOrd="0" destOrd="0" presId="urn:microsoft.com/office/officeart/2009/3/layout/HorizontalOrganizationChart"/>
    <dgm:cxn modelId="{AE77D9A8-CEE6-473C-8D7C-598E8E25FAB0}" type="presParOf" srcId="{BE50A3F8-8BB6-440B-A1C3-51089FDE78B8}" destId="{FDC00B0B-E74B-43AB-A55D-9020FB328E10}" srcOrd="0" destOrd="0" presId="urn:microsoft.com/office/officeart/2009/3/layout/HorizontalOrganizationChart"/>
    <dgm:cxn modelId="{D794E34F-9DC1-4316-95A0-91B9D5A1D091}" type="presParOf" srcId="{BE50A3F8-8BB6-440B-A1C3-51089FDE78B8}" destId="{A58817F7-A627-4E65-921D-3A20570C542B}" srcOrd="1" destOrd="0" presId="urn:microsoft.com/office/officeart/2009/3/layout/HorizontalOrganizationChart"/>
    <dgm:cxn modelId="{7505747C-EB24-4514-B3F9-412EB30734D7}" type="presParOf" srcId="{92BA6B7A-CEF1-4653-B3DE-FA865D6E4E3D}" destId="{130EC6F2-D56C-484D-96B6-1246A321AC76}" srcOrd="1" destOrd="0" presId="urn:microsoft.com/office/officeart/2009/3/layout/HorizontalOrganizationChart"/>
    <dgm:cxn modelId="{85C50106-4DAF-442E-AA4D-3EE57AF9918D}" type="presParOf" srcId="{130EC6F2-D56C-484D-96B6-1246A321AC76}" destId="{73A5EA59-0E69-407E-8AA9-AE5C380A9AB9}" srcOrd="0" destOrd="0" presId="urn:microsoft.com/office/officeart/2009/3/layout/HorizontalOrganizationChart"/>
    <dgm:cxn modelId="{BC7C1DCB-3112-4E59-9677-8F463649584B}" type="presParOf" srcId="{130EC6F2-D56C-484D-96B6-1246A321AC76}" destId="{68FA153F-69BA-4A07-9C1D-B9C35CF3F680}" srcOrd="1" destOrd="0" presId="urn:microsoft.com/office/officeart/2009/3/layout/HorizontalOrganizationChart"/>
    <dgm:cxn modelId="{D8BBC3F3-3058-4F9D-BD5E-C9B51CDAB5D9}" type="presParOf" srcId="{68FA153F-69BA-4A07-9C1D-B9C35CF3F680}" destId="{4CE83650-458E-42DD-AC17-CD9DA5644E8A}" srcOrd="0" destOrd="0" presId="urn:microsoft.com/office/officeart/2009/3/layout/HorizontalOrganizationChart"/>
    <dgm:cxn modelId="{37A50F29-996F-422F-AD3E-D0E28DF5F23B}" type="presParOf" srcId="{4CE83650-458E-42DD-AC17-CD9DA5644E8A}" destId="{2E9DFA4D-0D0C-421A-9742-BCC953C2DCCC}" srcOrd="0" destOrd="0" presId="urn:microsoft.com/office/officeart/2009/3/layout/HorizontalOrganizationChart"/>
    <dgm:cxn modelId="{A2048D0A-F9C1-47E7-BC86-345E072A2FFC}" type="presParOf" srcId="{4CE83650-458E-42DD-AC17-CD9DA5644E8A}" destId="{C6CD2A85-9931-458C-9F88-E294EE141426}" srcOrd="1" destOrd="0" presId="urn:microsoft.com/office/officeart/2009/3/layout/HorizontalOrganizationChart"/>
    <dgm:cxn modelId="{F6F30D90-6BD6-4749-802C-951CFA7DEF50}" type="presParOf" srcId="{68FA153F-69BA-4A07-9C1D-B9C35CF3F680}" destId="{868C9DA8-81B7-4265-9591-F42979C7F0A1}" srcOrd="1" destOrd="0" presId="urn:microsoft.com/office/officeart/2009/3/layout/HorizontalOrganizationChart"/>
    <dgm:cxn modelId="{A6B5546A-E616-46D2-B46A-9D2893CDBEE6}" type="presParOf" srcId="{68FA153F-69BA-4A07-9C1D-B9C35CF3F680}" destId="{0E774CF9-7658-43C8-B31A-1E6A490C9928}" srcOrd="2" destOrd="0" presId="urn:microsoft.com/office/officeart/2009/3/layout/HorizontalOrganizationChart"/>
    <dgm:cxn modelId="{7BB1D46E-1DFD-4EF3-9063-3B2A6C26223A}" type="presParOf" srcId="{130EC6F2-D56C-484D-96B6-1246A321AC76}" destId="{4E23DD0B-6F07-4BBA-85BD-6C54EBC0F9C6}" srcOrd="2" destOrd="0" presId="urn:microsoft.com/office/officeart/2009/3/layout/HorizontalOrganizationChart"/>
    <dgm:cxn modelId="{E01142D5-E2CA-4C84-BF52-345859896855}" type="presParOf" srcId="{130EC6F2-D56C-484D-96B6-1246A321AC76}" destId="{88AE67AB-2B29-45B3-82B5-0469AA9C07A8}" srcOrd="3" destOrd="0" presId="urn:microsoft.com/office/officeart/2009/3/layout/HorizontalOrganizationChart"/>
    <dgm:cxn modelId="{B804BB4E-1FB4-4522-9500-566F09EC404F}" type="presParOf" srcId="{88AE67AB-2B29-45B3-82B5-0469AA9C07A8}" destId="{940E2C15-738E-43D4-810F-63454122F06A}" srcOrd="0" destOrd="0" presId="urn:microsoft.com/office/officeart/2009/3/layout/HorizontalOrganizationChart"/>
    <dgm:cxn modelId="{3B4FC269-BC72-40D5-9091-B81D2646A3DE}" type="presParOf" srcId="{940E2C15-738E-43D4-810F-63454122F06A}" destId="{CA15D4FD-CEB9-4A74-8BFC-31A64BD2595E}" srcOrd="0" destOrd="0" presId="urn:microsoft.com/office/officeart/2009/3/layout/HorizontalOrganizationChart"/>
    <dgm:cxn modelId="{2ACED79F-CFD5-4C4D-A395-C7B61F0D0581}" type="presParOf" srcId="{940E2C15-738E-43D4-810F-63454122F06A}" destId="{BAEB3925-3E9A-47C5-A846-08DC18C7D58D}" srcOrd="1" destOrd="0" presId="urn:microsoft.com/office/officeart/2009/3/layout/HorizontalOrganizationChart"/>
    <dgm:cxn modelId="{5E6FF418-0624-4E58-B431-1BE82F686C9F}" type="presParOf" srcId="{88AE67AB-2B29-45B3-82B5-0469AA9C07A8}" destId="{0683C197-4D7E-4D44-BDC0-418DED0F247A}" srcOrd="1" destOrd="0" presId="urn:microsoft.com/office/officeart/2009/3/layout/HorizontalOrganizationChart"/>
    <dgm:cxn modelId="{4FF87574-86C6-48B4-99CE-345B4D4987BE}" type="presParOf" srcId="{88AE67AB-2B29-45B3-82B5-0469AA9C07A8}" destId="{1D2312DF-17D1-417B-8CD1-41A30E321C49}" srcOrd="2" destOrd="0" presId="urn:microsoft.com/office/officeart/2009/3/layout/HorizontalOrganizationChart"/>
    <dgm:cxn modelId="{DD321CE3-94DD-441C-A6B5-505513CBD355}" type="presParOf" srcId="{130EC6F2-D56C-484D-96B6-1246A321AC76}" destId="{E16AC75F-7D5A-4981-A544-7AB1A0FEB190}" srcOrd="4" destOrd="0" presId="urn:microsoft.com/office/officeart/2009/3/layout/HorizontalOrganizationChart"/>
    <dgm:cxn modelId="{E46AFEC3-F39E-43A8-8E19-6F2DE46BAEB3}" type="presParOf" srcId="{130EC6F2-D56C-484D-96B6-1246A321AC76}" destId="{DEEE13AA-B03B-4EEE-9C90-3B24CBCFCB10}" srcOrd="5" destOrd="0" presId="urn:microsoft.com/office/officeart/2009/3/layout/HorizontalOrganizationChart"/>
    <dgm:cxn modelId="{0BA70422-5F6F-4A82-820C-6E0CDABB7046}" type="presParOf" srcId="{DEEE13AA-B03B-4EEE-9C90-3B24CBCFCB10}" destId="{39CD15C6-CA8F-4E01-935E-0035FE2327E6}" srcOrd="0" destOrd="0" presId="urn:microsoft.com/office/officeart/2009/3/layout/HorizontalOrganizationChart"/>
    <dgm:cxn modelId="{E2C437FF-5066-4B5B-B88B-1BFEB07F69C0}" type="presParOf" srcId="{39CD15C6-CA8F-4E01-935E-0035FE2327E6}" destId="{3E65C23C-7715-4C55-980F-37FDF6CB6E51}" srcOrd="0" destOrd="0" presId="urn:microsoft.com/office/officeart/2009/3/layout/HorizontalOrganizationChart"/>
    <dgm:cxn modelId="{C8943C48-6B01-48B3-8B99-77F9951718E0}" type="presParOf" srcId="{39CD15C6-CA8F-4E01-935E-0035FE2327E6}" destId="{CBF44D4A-0694-420E-AF65-2AC3222FEABD}" srcOrd="1" destOrd="0" presId="urn:microsoft.com/office/officeart/2009/3/layout/HorizontalOrganizationChart"/>
    <dgm:cxn modelId="{796C5271-33B6-4DC0-9128-E8C227DB4458}" type="presParOf" srcId="{DEEE13AA-B03B-4EEE-9C90-3B24CBCFCB10}" destId="{34DDB0C4-6ED2-4044-82C3-B6E8219A1D9B}" srcOrd="1" destOrd="0" presId="urn:microsoft.com/office/officeart/2009/3/layout/HorizontalOrganizationChart"/>
    <dgm:cxn modelId="{FE68B48A-792C-4D3E-BD5E-9663058ABD47}" type="presParOf" srcId="{DEEE13AA-B03B-4EEE-9C90-3B24CBCFCB10}" destId="{AB0F9E18-0F56-433F-91BE-4F248F7D1EBA}" srcOrd="2" destOrd="0" presId="urn:microsoft.com/office/officeart/2009/3/layout/HorizontalOrganizationChart"/>
    <dgm:cxn modelId="{154F35AD-4CFD-4860-A8AE-F695E000E3C7}" type="presParOf" srcId="{130EC6F2-D56C-484D-96B6-1246A321AC76}" destId="{77CC2456-8AF2-40C4-89F1-28389ECB0EAF}" srcOrd="6" destOrd="0" presId="urn:microsoft.com/office/officeart/2009/3/layout/HorizontalOrganizationChart"/>
    <dgm:cxn modelId="{23384CCA-096A-40CE-8A0F-276FF6A4C352}" type="presParOf" srcId="{130EC6F2-D56C-484D-96B6-1246A321AC76}" destId="{180CFFD7-9A59-425B-BAD0-1EF20B8D333D}" srcOrd="7" destOrd="0" presId="urn:microsoft.com/office/officeart/2009/3/layout/HorizontalOrganizationChart"/>
    <dgm:cxn modelId="{522E668E-A9DC-4460-AEBD-55D03A236340}" type="presParOf" srcId="{180CFFD7-9A59-425B-BAD0-1EF20B8D333D}" destId="{C6CD4A36-CA4E-4DF0-A240-32BC393DE32C}" srcOrd="0" destOrd="0" presId="urn:microsoft.com/office/officeart/2009/3/layout/HorizontalOrganizationChart"/>
    <dgm:cxn modelId="{EE8EA083-AC99-45DC-8FC2-DE9AF701D19C}" type="presParOf" srcId="{C6CD4A36-CA4E-4DF0-A240-32BC393DE32C}" destId="{06D6588C-1626-49D1-AB73-0B76BBC4D92D}" srcOrd="0" destOrd="0" presId="urn:microsoft.com/office/officeart/2009/3/layout/HorizontalOrganizationChart"/>
    <dgm:cxn modelId="{164BCF20-A317-45F2-A6BD-95B35CF7BB38}" type="presParOf" srcId="{C6CD4A36-CA4E-4DF0-A240-32BC393DE32C}" destId="{8FC1642B-9680-4B6F-8836-0F44629E9866}" srcOrd="1" destOrd="0" presId="urn:microsoft.com/office/officeart/2009/3/layout/HorizontalOrganizationChart"/>
    <dgm:cxn modelId="{24280842-362C-4C7D-A277-3F3A6D9F2F48}" type="presParOf" srcId="{180CFFD7-9A59-425B-BAD0-1EF20B8D333D}" destId="{74C0784A-A9E1-4DEC-9599-AA61694CF555}" srcOrd="1" destOrd="0" presId="urn:microsoft.com/office/officeart/2009/3/layout/HorizontalOrganizationChart"/>
    <dgm:cxn modelId="{90E550A3-F8F0-4974-849F-608BDAA05D89}" type="presParOf" srcId="{180CFFD7-9A59-425B-BAD0-1EF20B8D333D}" destId="{D37AB9FE-2BE1-4C1B-9E35-0CE689769ABC}" srcOrd="2" destOrd="0" presId="urn:microsoft.com/office/officeart/2009/3/layout/HorizontalOrganizationChart"/>
    <dgm:cxn modelId="{8B295564-9D72-456A-B7A3-E17B5A35E187}" type="presParOf" srcId="{130EC6F2-D56C-484D-96B6-1246A321AC76}" destId="{FE5153F6-7CB0-491A-833F-9AE029775842}" srcOrd="8" destOrd="0" presId="urn:microsoft.com/office/officeart/2009/3/layout/HorizontalOrganizationChart"/>
    <dgm:cxn modelId="{7A7D8A7F-EECE-4AF3-A6ED-E706B8C2CD47}" type="presParOf" srcId="{130EC6F2-D56C-484D-96B6-1246A321AC76}" destId="{6FC49E74-CF4E-4DD6-A105-33E846B0A08B}" srcOrd="9" destOrd="0" presId="urn:microsoft.com/office/officeart/2009/3/layout/HorizontalOrganizationChart"/>
    <dgm:cxn modelId="{D302026E-A720-45B9-BFC1-4132C917843C}" type="presParOf" srcId="{6FC49E74-CF4E-4DD6-A105-33E846B0A08B}" destId="{06DFC9A2-9CF6-43C3-99B5-241CD989E08B}" srcOrd="0" destOrd="0" presId="urn:microsoft.com/office/officeart/2009/3/layout/HorizontalOrganizationChart"/>
    <dgm:cxn modelId="{25EA6051-0654-44EE-8079-B8FD6DBBAF94}" type="presParOf" srcId="{06DFC9A2-9CF6-43C3-99B5-241CD989E08B}" destId="{8CD2ECB0-FBB9-410B-B130-2A88AC0ACE84}" srcOrd="0" destOrd="0" presId="urn:microsoft.com/office/officeart/2009/3/layout/HorizontalOrganizationChart"/>
    <dgm:cxn modelId="{2B48B223-45C7-40A2-9587-8D640DA99127}" type="presParOf" srcId="{06DFC9A2-9CF6-43C3-99B5-241CD989E08B}" destId="{838C42DD-0EF2-4894-B3FE-B6E6CA014C2B}" srcOrd="1" destOrd="0" presId="urn:microsoft.com/office/officeart/2009/3/layout/HorizontalOrganizationChart"/>
    <dgm:cxn modelId="{2367A5A7-2629-43B1-A4A0-64FD2CF36179}" type="presParOf" srcId="{6FC49E74-CF4E-4DD6-A105-33E846B0A08B}" destId="{D52BB675-4ED2-41D3-8B24-33F0DAE06AAA}" srcOrd="1" destOrd="0" presId="urn:microsoft.com/office/officeart/2009/3/layout/HorizontalOrganizationChart"/>
    <dgm:cxn modelId="{36E5DCE7-0E12-426A-96C9-D31BA8E76FD1}" type="presParOf" srcId="{6FC49E74-CF4E-4DD6-A105-33E846B0A08B}" destId="{C12E0E6E-77DC-498E-A89F-94284CFD2AF3}" srcOrd="2" destOrd="0" presId="urn:microsoft.com/office/officeart/2009/3/layout/HorizontalOrganizationChart"/>
    <dgm:cxn modelId="{E0920CDC-5A46-4A4E-BF2C-6359D15AE2B8}" type="presParOf" srcId="{92BA6B7A-CEF1-4653-B3DE-FA865D6E4E3D}" destId="{D82CC839-0B6B-4BEC-BAEC-15019B0C60EB}" srcOrd="2" destOrd="0" presId="urn:microsoft.com/office/officeart/2009/3/layout/HorizontalOrganizationChart"/>
    <dgm:cxn modelId="{0F855FAD-C9EF-4708-83D9-5149B6C5C2E0}" type="presParOf" srcId="{D82CC839-0B6B-4BEC-BAEC-15019B0C60EB}" destId="{A8210F0E-73AF-465F-8899-5A93A6FC0447}" srcOrd="0" destOrd="0" presId="urn:microsoft.com/office/officeart/2009/3/layout/HorizontalOrganizationChart"/>
    <dgm:cxn modelId="{6C54D4A7-9466-4850-873B-048D705B5B0B}" type="presParOf" srcId="{D82CC839-0B6B-4BEC-BAEC-15019B0C60EB}" destId="{B2BA4F83-761C-4C52-BB38-4DD24520E4D5}" srcOrd="1" destOrd="0" presId="urn:microsoft.com/office/officeart/2009/3/layout/HorizontalOrganizationChart"/>
    <dgm:cxn modelId="{7970AA17-F266-4499-B436-6AFAC4439A77}" type="presParOf" srcId="{B2BA4F83-761C-4C52-BB38-4DD24520E4D5}" destId="{EB5BBAEA-51C9-4807-9567-1D9AC842F159}" srcOrd="0" destOrd="0" presId="urn:microsoft.com/office/officeart/2009/3/layout/HorizontalOrganizationChart"/>
    <dgm:cxn modelId="{2CE71A4D-7507-415D-8C7C-1F60B3BB6246}" type="presParOf" srcId="{EB5BBAEA-51C9-4807-9567-1D9AC842F159}" destId="{07764F2A-43B7-4D2B-9C34-D271680D9396}" srcOrd="0" destOrd="0" presId="urn:microsoft.com/office/officeart/2009/3/layout/HorizontalOrganizationChart"/>
    <dgm:cxn modelId="{7B260CC6-69DB-4C55-95DD-BD2E45FCF6B1}" type="presParOf" srcId="{EB5BBAEA-51C9-4807-9567-1D9AC842F159}" destId="{48F22C44-2931-4617-A42E-F28F29E437F2}" srcOrd="1" destOrd="0" presId="urn:microsoft.com/office/officeart/2009/3/layout/HorizontalOrganizationChart"/>
    <dgm:cxn modelId="{A2649B94-D42D-4479-B012-806848B418CD}" type="presParOf" srcId="{B2BA4F83-761C-4C52-BB38-4DD24520E4D5}" destId="{7CDFB8C8-87E2-4BE1-9BCA-5DA67FCE59AD}" srcOrd="1" destOrd="0" presId="urn:microsoft.com/office/officeart/2009/3/layout/HorizontalOrganizationChart"/>
    <dgm:cxn modelId="{A47A5DEE-2552-4C17-87F9-9499292923F0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A5869A02-D928-4B1A-B4A5-02ED73D152DB}" type="presOf" srcId="{98D1C6AF-2EF0-4F08-904E-2A54B64A6CDC}" destId="{8CD2ECB0-FBB9-410B-B130-2A88AC0ACE84}" srcOrd="0" destOrd="0" presId="urn:microsoft.com/office/officeart/2009/3/layout/HorizontalOrganizationChart"/>
    <dgm:cxn modelId="{4DCD2510-8EBA-47EF-940E-1E0CD3CF18D3}" type="presOf" srcId="{E4021F10-A8E2-428E-8355-60B969643925}" destId="{0F658F2A-517E-4262-BDF2-F855E32B4B35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A63BDF22-6FD1-4B56-984D-6DBE667FFC57}" type="presOf" srcId="{0D454261-4B85-4C81-AB28-3D1F54574620}" destId="{CBF44D4A-0694-420E-AF65-2AC3222FEABD}" srcOrd="1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277ABA5F-B2F4-4A87-8A24-4543FA73B55C}" type="presOf" srcId="{8640C507-C6A5-475B-AD5F-403996C91E7B}" destId="{A8210F0E-73AF-465F-8899-5A93A6FC0447}" srcOrd="0" destOrd="0" presId="urn:microsoft.com/office/officeart/2009/3/layout/HorizontalOrganizationChart"/>
    <dgm:cxn modelId="{51E14743-E9F3-4BAF-BCD8-58601AAE5E1D}" type="presOf" srcId="{DFE03612-CE31-43B1-85A7-FA5F1326FBD1}" destId="{48F22C44-2931-4617-A42E-F28F29E437F2}" srcOrd="1" destOrd="0" presId="urn:microsoft.com/office/officeart/2009/3/layout/HorizontalOrganizationChart"/>
    <dgm:cxn modelId="{CDC47664-C9CF-49D3-A29D-1E1396BB6893}" type="presOf" srcId="{317C24FF-7807-425D-B741-8A0C1187A4D1}" destId="{FDC00B0B-E74B-43AB-A55D-9020FB328E10}" srcOrd="0" destOrd="0" presId="urn:microsoft.com/office/officeart/2009/3/layout/HorizontalOrganizationChart"/>
    <dgm:cxn modelId="{5F1C9A44-D8CF-43E2-92D2-95FE0E13A168}" type="presOf" srcId="{D225289C-A198-4698-9EDC-0E06E1A64867}" destId="{77CC2456-8AF2-40C4-89F1-28389ECB0EAF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7B9AAC6A-E09F-4FAB-8EB3-EDE3880E7C61}" type="presOf" srcId="{62E6A987-7BD9-46AC-B793-38A014AAA9D4}" destId="{CA15D4FD-CEB9-4A74-8BFC-31A64BD2595E}" srcOrd="0" destOrd="0" presId="urn:microsoft.com/office/officeart/2009/3/layout/HorizontalOrganizationChart"/>
    <dgm:cxn modelId="{25245C4D-6DB7-47FC-B028-0746DC910A12}" type="presOf" srcId="{4AF19E48-CF4D-4CA7-AD2E-32346B3C59E2}" destId="{2E9DFA4D-0D0C-421A-9742-BCC953C2DCCC}" srcOrd="0" destOrd="0" presId="urn:microsoft.com/office/officeart/2009/3/layout/HorizontalOrganizationChart"/>
    <dgm:cxn modelId="{B4349F4D-9647-43E4-93DF-550EB99877D3}" type="presOf" srcId="{0D454261-4B85-4C81-AB28-3D1F54574620}" destId="{3E65C23C-7715-4C55-980F-37FDF6CB6E51}" srcOrd="0" destOrd="0" presId="urn:microsoft.com/office/officeart/2009/3/layout/HorizontalOrganizationChart"/>
    <dgm:cxn modelId="{AA950551-6ACB-4383-B845-6E2C5DE29A7F}" type="presOf" srcId="{6E261F2C-46E3-4343-B6D5-583E30901C33}" destId="{4E23DD0B-6F07-4BBA-85BD-6C54EBC0F9C6}" srcOrd="0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330C8954-E1EB-4715-B1B7-FE2AB0A64502}" type="presOf" srcId="{98D1C6AF-2EF0-4F08-904E-2A54B64A6CDC}" destId="{838C42DD-0EF2-4894-B3FE-B6E6CA014C2B}" srcOrd="1" destOrd="0" presId="urn:microsoft.com/office/officeart/2009/3/layout/HorizontalOrganizationChart"/>
    <dgm:cxn modelId="{E075927B-FE39-4747-92AF-2848AF4853D2}" type="presOf" srcId="{317C24FF-7807-425D-B741-8A0C1187A4D1}" destId="{A58817F7-A627-4E65-921D-3A20570C542B}" srcOrd="1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7801CE7B-7150-4FF7-87FA-4A4D4D41453D}" type="presOf" srcId="{2A7482A1-E663-46E7-B612-C3BA125AB708}" destId="{FE5153F6-7CB0-491A-833F-9AE029775842}" srcOrd="0" destOrd="0" presId="urn:microsoft.com/office/officeart/2009/3/layout/HorizontalOrganizationChart"/>
    <dgm:cxn modelId="{88DCFA9E-FA28-46D8-861B-6F820EF9F60F}" type="presOf" srcId="{DFE03612-CE31-43B1-85A7-FA5F1326FBD1}" destId="{07764F2A-43B7-4D2B-9C34-D271680D9396}" srcOrd="0" destOrd="0" presId="urn:microsoft.com/office/officeart/2009/3/layout/HorizontalOrganizationChart"/>
    <dgm:cxn modelId="{E56F2AA4-A262-4A1C-B726-A161B67E4918}" type="presOf" srcId="{FF536BB5-B848-414E-AEEA-F7938E2CEFFB}" destId="{06D6588C-1626-49D1-AB73-0B76BBC4D92D}" srcOrd="0" destOrd="0" presId="urn:microsoft.com/office/officeart/2009/3/layout/HorizontalOrganizationChart"/>
    <dgm:cxn modelId="{45E366A8-AC36-48F9-822E-3E9ABC723E84}" type="presOf" srcId="{FF536BB5-B848-414E-AEEA-F7938E2CEFFB}" destId="{8FC1642B-9680-4B6F-8836-0F44629E9866}" srcOrd="1" destOrd="0" presId="urn:microsoft.com/office/officeart/2009/3/layout/HorizontalOrganizationChart"/>
    <dgm:cxn modelId="{CA7B38A9-0556-4555-A1A9-175DE17BFCF5}" type="presOf" srcId="{4AF19E48-CF4D-4CA7-AD2E-32346B3C59E2}" destId="{C6CD2A85-9931-458C-9F88-E294EE141426}" srcOrd="1" destOrd="0" presId="urn:microsoft.com/office/officeart/2009/3/layout/HorizontalOrganizationChart"/>
    <dgm:cxn modelId="{13A5C9B7-D7B9-4EE6-A884-F71C7A58E6F7}" type="presOf" srcId="{DE653F94-26B5-4AFA-B553-A19389BB6923}" destId="{73A5EA59-0E69-407E-8AA9-AE5C380A9AB9}" srcOrd="0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BA2554E0-913B-4A5F-B7B2-242EB39438EA}" type="presOf" srcId="{62E6A987-7BD9-46AC-B793-38A014AAA9D4}" destId="{BAEB3925-3E9A-47C5-A846-08DC18C7D58D}" srcOrd="1" destOrd="0" presId="urn:microsoft.com/office/officeart/2009/3/layout/HorizontalOrganizationChart"/>
    <dgm:cxn modelId="{E7C9E2F4-B333-480D-848F-429ED44DD3DC}" type="presOf" srcId="{2A27C2B2-AF5C-474A-90CE-07C70127571B}" destId="{E16AC75F-7D5A-4981-A544-7AB1A0FEB190}" srcOrd="0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B2BBB639-7B2A-4138-85D8-6F9135D0318A}" type="presParOf" srcId="{0F658F2A-517E-4262-BDF2-F855E32B4B35}" destId="{92BA6B7A-CEF1-4653-B3DE-FA865D6E4E3D}" srcOrd="0" destOrd="0" presId="urn:microsoft.com/office/officeart/2009/3/layout/HorizontalOrganizationChart"/>
    <dgm:cxn modelId="{B33F3AB1-64E4-4887-909B-EECF8366325C}" type="presParOf" srcId="{92BA6B7A-CEF1-4653-B3DE-FA865D6E4E3D}" destId="{BE50A3F8-8BB6-440B-A1C3-51089FDE78B8}" srcOrd="0" destOrd="0" presId="urn:microsoft.com/office/officeart/2009/3/layout/HorizontalOrganizationChart"/>
    <dgm:cxn modelId="{AE77D9A8-CEE6-473C-8D7C-598E8E25FAB0}" type="presParOf" srcId="{BE50A3F8-8BB6-440B-A1C3-51089FDE78B8}" destId="{FDC00B0B-E74B-43AB-A55D-9020FB328E10}" srcOrd="0" destOrd="0" presId="urn:microsoft.com/office/officeart/2009/3/layout/HorizontalOrganizationChart"/>
    <dgm:cxn modelId="{D794E34F-9DC1-4316-95A0-91B9D5A1D091}" type="presParOf" srcId="{BE50A3F8-8BB6-440B-A1C3-51089FDE78B8}" destId="{A58817F7-A627-4E65-921D-3A20570C542B}" srcOrd="1" destOrd="0" presId="urn:microsoft.com/office/officeart/2009/3/layout/HorizontalOrganizationChart"/>
    <dgm:cxn modelId="{7505747C-EB24-4514-B3F9-412EB30734D7}" type="presParOf" srcId="{92BA6B7A-CEF1-4653-B3DE-FA865D6E4E3D}" destId="{130EC6F2-D56C-484D-96B6-1246A321AC76}" srcOrd="1" destOrd="0" presId="urn:microsoft.com/office/officeart/2009/3/layout/HorizontalOrganizationChart"/>
    <dgm:cxn modelId="{85C50106-4DAF-442E-AA4D-3EE57AF9918D}" type="presParOf" srcId="{130EC6F2-D56C-484D-96B6-1246A321AC76}" destId="{73A5EA59-0E69-407E-8AA9-AE5C380A9AB9}" srcOrd="0" destOrd="0" presId="urn:microsoft.com/office/officeart/2009/3/layout/HorizontalOrganizationChart"/>
    <dgm:cxn modelId="{BC7C1DCB-3112-4E59-9677-8F463649584B}" type="presParOf" srcId="{130EC6F2-D56C-484D-96B6-1246A321AC76}" destId="{68FA153F-69BA-4A07-9C1D-B9C35CF3F680}" srcOrd="1" destOrd="0" presId="urn:microsoft.com/office/officeart/2009/3/layout/HorizontalOrganizationChart"/>
    <dgm:cxn modelId="{D8BBC3F3-3058-4F9D-BD5E-C9B51CDAB5D9}" type="presParOf" srcId="{68FA153F-69BA-4A07-9C1D-B9C35CF3F680}" destId="{4CE83650-458E-42DD-AC17-CD9DA5644E8A}" srcOrd="0" destOrd="0" presId="urn:microsoft.com/office/officeart/2009/3/layout/HorizontalOrganizationChart"/>
    <dgm:cxn modelId="{37A50F29-996F-422F-AD3E-D0E28DF5F23B}" type="presParOf" srcId="{4CE83650-458E-42DD-AC17-CD9DA5644E8A}" destId="{2E9DFA4D-0D0C-421A-9742-BCC953C2DCCC}" srcOrd="0" destOrd="0" presId="urn:microsoft.com/office/officeart/2009/3/layout/HorizontalOrganizationChart"/>
    <dgm:cxn modelId="{A2048D0A-F9C1-47E7-BC86-345E072A2FFC}" type="presParOf" srcId="{4CE83650-458E-42DD-AC17-CD9DA5644E8A}" destId="{C6CD2A85-9931-458C-9F88-E294EE141426}" srcOrd="1" destOrd="0" presId="urn:microsoft.com/office/officeart/2009/3/layout/HorizontalOrganizationChart"/>
    <dgm:cxn modelId="{F6F30D90-6BD6-4749-802C-951CFA7DEF50}" type="presParOf" srcId="{68FA153F-69BA-4A07-9C1D-B9C35CF3F680}" destId="{868C9DA8-81B7-4265-9591-F42979C7F0A1}" srcOrd="1" destOrd="0" presId="urn:microsoft.com/office/officeart/2009/3/layout/HorizontalOrganizationChart"/>
    <dgm:cxn modelId="{A6B5546A-E616-46D2-B46A-9D2893CDBEE6}" type="presParOf" srcId="{68FA153F-69BA-4A07-9C1D-B9C35CF3F680}" destId="{0E774CF9-7658-43C8-B31A-1E6A490C9928}" srcOrd="2" destOrd="0" presId="urn:microsoft.com/office/officeart/2009/3/layout/HorizontalOrganizationChart"/>
    <dgm:cxn modelId="{7BB1D46E-1DFD-4EF3-9063-3B2A6C26223A}" type="presParOf" srcId="{130EC6F2-D56C-484D-96B6-1246A321AC76}" destId="{4E23DD0B-6F07-4BBA-85BD-6C54EBC0F9C6}" srcOrd="2" destOrd="0" presId="urn:microsoft.com/office/officeart/2009/3/layout/HorizontalOrganizationChart"/>
    <dgm:cxn modelId="{E01142D5-E2CA-4C84-BF52-345859896855}" type="presParOf" srcId="{130EC6F2-D56C-484D-96B6-1246A321AC76}" destId="{88AE67AB-2B29-45B3-82B5-0469AA9C07A8}" srcOrd="3" destOrd="0" presId="urn:microsoft.com/office/officeart/2009/3/layout/HorizontalOrganizationChart"/>
    <dgm:cxn modelId="{B804BB4E-1FB4-4522-9500-566F09EC404F}" type="presParOf" srcId="{88AE67AB-2B29-45B3-82B5-0469AA9C07A8}" destId="{940E2C15-738E-43D4-810F-63454122F06A}" srcOrd="0" destOrd="0" presId="urn:microsoft.com/office/officeart/2009/3/layout/HorizontalOrganizationChart"/>
    <dgm:cxn modelId="{3B4FC269-BC72-40D5-9091-B81D2646A3DE}" type="presParOf" srcId="{940E2C15-738E-43D4-810F-63454122F06A}" destId="{CA15D4FD-CEB9-4A74-8BFC-31A64BD2595E}" srcOrd="0" destOrd="0" presId="urn:microsoft.com/office/officeart/2009/3/layout/HorizontalOrganizationChart"/>
    <dgm:cxn modelId="{2ACED79F-CFD5-4C4D-A395-C7B61F0D0581}" type="presParOf" srcId="{940E2C15-738E-43D4-810F-63454122F06A}" destId="{BAEB3925-3E9A-47C5-A846-08DC18C7D58D}" srcOrd="1" destOrd="0" presId="urn:microsoft.com/office/officeart/2009/3/layout/HorizontalOrganizationChart"/>
    <dgm:cxn modelId="{5E6FF418-0624-4E58-B431-1BE82F686C9F}" type="presParOf" srcId="{88AE67AB-2B29-45B3-82B5-0469AA9C07A8}" destId="{0683C197-4D7E-4D44-BDC0-418DED0F247A}" srcOrd="1" destOrd="0" presId="urn:microsoft.com/office/officeart/2009/3/layout/HorizontalOrganizationChart"/>
    <dgm:cxn modelId="{4FF87574-86C6-48B4-99CE-345B4D4987BE}" type="presParOf" srcId="{88AE67AB-2B29-45B3-82B5-0469AA9C07A8}" destId="{1D2312DF-17D1-417B-8CD1-41A30E321C49}" srcOrd="2" destOrd="0" presId="urn:microsoft.com/office/officeart/2009/3/layout/HorizontalOrganizationChart"/>
    <dgm:cxn modelId="{DD321CE3-94DD-441C-A6B5-505513CBD355}" type="presParOf" srcId="{130EC6F2-D56C-484D-96B6-1246A321AC76}" destId="{E16AC75F-7D5A-4981-A544-7AB1A0FEB190}" srcOrd="4" destOrd="0" presId="urn:microsoft.com/office/officeart/2009/3/layout/HorizontalOrganizationChart"/>
    <dgm:cxn modelId="{E46AFEC3-F39E-43A8-8E19-6F2DE46BAEB3}" type="presParOf" srcId="{130EC6F2-D56C-484D-96B6-1246A321AC76}" destId="{DEEE13AA-B03B-4EEE-9C90-3B24CBCFCB10}" srcOrd="5" destOrd="0" presId="urn:microsoft.com/office/officeart/2009/3/layout/HorizontalOrganizationChart"/>
    <dgm:cxn modelId="{0BA70422-5F6F-4A82-820C-6E0CDABB7046}" type="presParOf" srcId="{DEEE13AA-B03B-4EEE-9C90-3B24CBCFCB10}" destId="{39CD15C6-CA8F-4E01-935E-0035FE2327E6}" srcOrd="0" destOrd="0" presId="urn:microsoft.com/office/officeart/2009/3/layout/HorizontalOrganizationChart"/>
    <dgm:cxn modelId="{E2C437FF-5066-4B5B-B88B-1BFEB07F69C0}" type="presParOf" srcId="{39CD15C6-CA8F-4E01-935E-0035FE2327E6}" destId="{3E65C23C-7715-4C55-980F-37FDF6CB6E51}" srcOrd="0" destOrd="0" presId="urn:microsoft.com/office/officeart/2009/3/layout/HorizontalOrganizationChart"/>
    <dgm:cxn modelId="{C8943C48-6B01-48B3-8B99-77F9951718E0}" type="presParOf" srcId="{39CD15C6-CA8F-4E01-935E-0035FE2327E6}" destId="{CBF44D4A-0694-420E-AF65-2AC3222FEABD}" srcOrd="1" destOrd="0" presId="urn:microsoft.com/office/officeart/2009/3/layout/HorizontalOrganizationChart"/>
    <dgm:cxn modelId="{796C5271-33B6-4DC0-9128-E8C227DB4458}" type="presParOf" srcId="{DEEE13AA-B03B-4EEE-9C90-3B24CBCFCB10}" destId="{34DDB0C4-6ED2-4044-82C3-B6E8219A1D9B}" srcOrd="1" destOrd="0" presId="urn:microsoft.com/office/officeart/2009/3/layout/HorizontalOrganizationChart"/>
    <dgm:cxn modelId="{FE68B48A-792C-4D3E-BD5E-9663058ABD47}" type="presParOf" srcId="{DEEE13AA-B03B-4EEE-9C90-3B24CBCFCB10}" destId="{AB0F9E18-0F56-433F-91BE-4F248F7D1EBA}" srcOrd="2" destOrd="0" presId="urn:microsoft.com/office/officeart/2009/3/layout/HorizontalOrganizationChart"/>
    <dgm:cxn modelId="{154F35AD-4CFD-4860-A8AE-F695E000E3C7}" type="presParOf" srcId="{130EC6F2-D56C-484D-96B6-1246A321AC76}" destId="{77CC2456-8AF2-40C4-89F1-28389ECB0EAF}" srcOrd="6" destOrd="0" presId="urn:microsoft.com/office/officeart/2009/3/layout/HorizontalOrganizationChart"/>
    <dgm:cxn modelId="{23384CCA-096A-40CE-8A0F-276FF6A4C352}" type="presParOf" srcId="{130EC6F2-D56C-484D-96B6-1246A321AC76}" destId="{180CFFD7-9A59-425B-BAD0-1EF20B8D333D}" srcOrd="7" destOrd="0" presId="urn:microsoft.com/office/officeart/2009/3/layout/HorizontalOrganizationChart"/>
    <dgm:cxn modelId="{522E668E-A9DC-4460-AEBD-55D03A236340}" type="presParOf" srcId="{180CFFD7-9A59-425B-BAD0-1EF20B8D333D}" destId="{C6CD4A36-CA4E-4DF0-A240-32BC393DE32C}" srcOrd="0" destOrd="0" presId="urn:microsoft.com/office/officeart/2009/3/layout/HorizontalOrganizationChart"/>
    <dgm:cxn modelId="{EE8EA083-AC99-45DC-8FC2-DE9AF701D19C}" type="presParOf" srcId="{C6CD4A36-CA4E-4DF0-A240-32BC393DE32C}" destId="{06D6588C-1626-49D1-AB73-0B76BBC4D92D}" srcOrd="0" destOrd="0" presId="urn:microsoft.com/office/officeart/2009/3/layout/HorizontalOrganizationChart"/>
    <dgm:cxn modelId="{164BCF20-A317-45F2-A6BD-95B35CF7BB38}" type="presParOf" srcId="{C6CD4A36-CA4E-4DF0-A240-32BC393DE32C}" destId="{8FC1642B-9680-4B6F-8836-0F44629E9866}" srcOrd="1" destOrd="0" presId="urn:microsoft.com/office/officeart/2009/3/layout/HorizontalOrganizationChart"/>
    <dgm:cxn modelId="{24280842-362C-4C7D-A277-3F3A6D9F2F48}" type="presParOf" srcId="{180CFFD7-9A59-425B-BAD0-1EF20B8D333D}" destId="{74C0784A-A9E1-4DEC-9599-AA61694CF555}" srcOrd="1" destOrd="0" presId="urn:microsoft.com/office/officeart/2009/3/layout/HorizontalOrganizationChart"/>
    <dgm:cxn modelId="{90E550A3-F8F0-4974-849F-608BDAA05D89}" type="presParOf" srcId="{180CFFD7-9A59-425B-BAD0-1EF20B8D333D}" destId="{D37AB9FE-2BE1-4C1B-9E35-0CE689769ABC}" srcOrd="2" destOrd="0" presId="urn:microsoft.com/office/officeart/2009/3/layout/HorizontalOrganizationChart"/>
    <dgm:cxn modelId="{8B295564-9D72-456A-B7A3-E17B5A35E187}" type="presParOf" srcId="{130EC6F2-D56C-484D-96B6-1246A321AC76}" destId="{FE5153F6-7CB0-491A-833F-9AE029775842}" srcOrd="8" destOrd="0" presId="urn:microsoft.com/office/officeart/2009/3/layout/HorizontalOrganizationChart"/>
    <dgm:cxn modelId="{7A7D8A7F-EECE-4AF3-A6ED-E706B8C2CD47}" type="presParOf" srcId="{130EC6F2-D56C-484D-96B6-1246A321AC76}" destId="{6FC49E74-CF4E-4DD6-A105-33E846B0A08B}" srcOrd="9" destOrd="0" presId="urn:microsoft.com/office/officeart/2009/3/layout/HorizontalOrganizationChart"/>
    <dgm:cxn modelId="{D302026E-A720-45B9-BFC1-4132C917843C}" type="presParOf" srcId="{6FC49E74-CF4E-4DD6-A105-33E846B0A08B}" destId="{06DFC9A2-9CF6-43C3-99B5-241CD989E08B}" srcOrd="0" destOrd="0" presId="urn:microsoft.com/office/officeart/2009/3/layout/HorizontalOrganizationChart"/>
    <dgm:cxn modelId="{25EA6051-0654-44EE-8079-B8FD6DBBAF94}" type="presParOf" srcId="{06DFC9A2-9CF6-43C3-99B5-241CD989E08B}" destId="{8CD2ECB0-FBB9-410B-B130-2A88AC0ACE84}" srcOrd="0" destOrd="0" presId="urn:microsoft.com/office/officeart/2009/3/layout/HorizontalOrganizationChart"/>
    <dgm:cxn modelId="{2B48B223-45C7-40A2-9587-8D640DA99127}" type="presParOf" srcId="{06DFC9A2-9CF6-43C3-99B5-241CD989E08B}" destId="{838C42DD-0EF2-4894-B3FE-B6E6CA014C2B}" srcOrd="1" destOrd="0" presId="urn:microsoft.com/office/officeart/2009/3/layout/HorizontalOrganizationChart"/>
    <dgm:cxn modelId="{2367A5A7-2629-43B1-A4A0-64FD2CF36179}" type="presParOf" srcId="{6FC49E74-CF4E-4DD6-A105-33E846B0A08B}" destId="{D52BB675-4ED2-41D3-8B24-33F0DAE06AAA}" srcOrd="1" destOrd="0" presId="urn:microsoft.com/office/officeart/2009/3/layout/HorizontalOrganizationChart"/>
    <dgm:cxn modelId="{36E5DCE7-0E12-426A-96C9-D31BA8E76FD1}" type="presParOf" srcId="{6FC49E74-CF4E-4DD6-A105-33E846B0A08B}" destId="{C12E0E6E-77DC-498E-A89F-94284CFD2AF3}" srcOrd="2" destOrd="0" presId="urn:microsoft.com/office/officeart/2009/3/layout/HorizontalOrganizationChart"/>
    <dgm:cxn modelId="{E0920CDC-5A46-4A4E-BF2C-6359D15AE2B8}" type="presParOf" srcId="{92BA6B7A-CEF1-4653-B3DE-FA865D6E4E3D}" destId="{D82CC839-0B6B-4BEC-BAEC-15019B0C60EB}" srcOrd="2" destOrd="0" presId="urn:microsoft.com/office/officeart/2009/3/layout/HorizontalOrganizationChart"/>
    <dgm:cxn modelId="{0F855FAD-C9EF-4708-83D9-5149B6C5C2E0}" type="presParOf" srcId="{D82CC839-0B6B-4BEC-BAEC-15019B0C60EB}" destId="{A8210F0E-73AF-465F-8899-5A93A6FC0447}" srcOrd="0" destOrd="0" presId="urn:microsoft.com/office/officeart/2009/3/layout/HorizontalOrganizationChart"/>
    <dgm:cxn modelId="{6C54D4A7-9466-4850-873B-048D705B5B0B}" type="presParOf" srcId="{D82CC839-0B6B-4BEC-BAEC-15019B0C60EB}" destId="{B2BA4F83-761C-4C52-BB38-4DD24520E4D5}" srcOrd="1" destOrd="0" presId="urn:microsoft.com/office/officeart/2009/3/layout/HorizontalOrganizationChart"/>
    <dgm:cxn modelId="{7970AA17-F266-4499-B436-6AFAC4439A77}" type="presParOf" srcId="{B2BA4F83-761C-4C52-BB38-4DD24520E4D5}" destId="{EB5BBAEA-51C9-4807-9567-1D9AC842F159}" srcOrd="0" destOrd="0" presId="urn:microsoft.com/office/officeart/2009/3/layout/HorizontalOrganizationChart"/>
    <dgm:cxn modelId="{2CE71A4D-7507-415D-8C7C-1F60B3BB6246}" type="presParOf" srcId="{EB5BBAEA-51C9-4807-9567-1D9AC842F159}" destId="{07764F2A-43B7-4D2B-9C34-D271680D9396}" srcOrd="0" destOrd="0" presId="urn:microsoft.com/office/officeart/2009/3/layout/HorizontalOrganizationChart"/>
    <dgm:cxn modelId="{7B260CC6-69DB-4C55-95DD-BD2E45FCF6B1}" type="presParOf" srcId="{EB5BBAEA-51C9-4807-9567-1D9AC842F159}" destId="{48F22C44-2931-4617-A42E-F28F29E437F2}" srcOrd="1" destOrd="0" presId="urn:microsoft.com/office/officeart/2009/3/layout/HorizontalOrganizationChart"/>
    <dgm:cxn modelId="{A2649B94-D42D-4479-B012-806848B418CD}" type="presParOf" srcId="{B2BA4F83-761C-4C52-BB38-4DD24520E4D5}" destId="{7CDFB8C8-87E2-4BE1-9BCA-5DA67FCE59AD}" srcOrd="1" destOrd="0" presId="urn:microsoft.com/office/officeart/2009/3/layout/HorizontalOrganizationChart"/>
    <dgm:cxn modelId="{A47A5DEE-2552-4C17-87F9-9499292923F0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A5869A02-D928-4B1A-B4A5-02ED73D152DB}" type="presOf" srcId="{98D1C6AF-2EF0-4F08-904E-2A54B64A6CDC}" destId="{8CD2ECB0-FBB9-410B-B130-2A88AC0ACE84}" srcOrd="0" destOrd="0" presId="urn:microsoft.com/office/officeart/2009/3/layout/HorizontalOrganizationChart"/>
    <dgm:cxn modelId="{4DCD2510-8EBA-47EF-940E-1E0CD3CF18D3}" type="presOf" srcId="{E4021F10-A8E2-428E-8355-60B969643925}" destId="{0F658F2A-517E-4262-BDF2-F855E32B4B35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A63BDF22-6FD1-4B56-984D-6DBE667FFC57}" type="presOf" srcId="{0D454261-4B85-4C81-AB28-3D1F54574620}" destId="{CBF44D4A-0694-420E-AF65-2AC3222FEABD}" srcOrd="1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277ABA5F-B2F4-4A87-8A24-4543FA73B55C}" type="presOf" srcId="{8640C507-C6A5-475B-AD5F-403996C91E7B}" destId="{A8210F0E-73AF-465F-8899-5A93A6FC0447}" srcOrd="0" destOrd="0" presId="urn:microsoft.com/office/officeart/2009/3/layout/HorizontalOrganizationChart"/>
    <dgm:cxn modelId="{51E14743-E9F3-4BAF-BCD8-58601AAE5E1D}" type="presOf" srcId="{DFE03612-CE31-43B1-85A7-FA5F1326FBD1}" destId="{48F22C44-2931-4617-A42E-F28F29E437F2}" srcOrd="1" destOrd="0" presId="urn:microsoft.com/office/officeart/2009/3/layout/HorizontalOrganizationChart"/>
    <dgm:cxn modelId="{CDC47664-C9CF-49D3-A29D-1E1396BB6893}" type="presOf" srcId="{317C24FF-7807-425D-B741-8A0C1187A4D1}" destId="{FDC00B0B-E74B-43AB-A55D-9020FB328E10}" srcOrd="0" destOrd="0" presId="urn:microsoft.com/office/officeart/2009/3/layout/HorizontalOrganizationChart"/>
    <dgm:cxn modelId="{5F1C9A44-D8CF-43E2-92D2-95FE0E13A168}" type="presOf" srcId="{D225289C-A198-4698-9EDC-0E06E1A64867}" destId="{77CC2456-8AF2-40C4-89F1-28389ECB0EAF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7B9AAC6A-E09F-4FAB-8EB3-EDE3880E7C61}" type="presOf" srcId="{62E6A987-7BD9-46AC-B793-38A014AAA9D4}" destId="{CA15D4FD-CEB9-4A74-8BFC-31A64BD2595E}" srcOrd="0" destOrd="0" presId="urn:microsoft.com/office/officeart/2009/3/layout/HorizontalOrganizationChart"/>
    <dgm:cxn modelId="{25245C4D-6DB7-47FC-B028-0746DC910A12}" type="presOf" srcId="{4AF19E48-CF4D-4CA7-AD2E-32346B3C59E2}" destId="{2E9DFA4D-0D0C-421A-9742-BCC953C2DCCC}" srcOrd="0" destOrd="0" presId="urn:microsoft.com/office/officeart/2009/3/layout/HorizontalOrganizationChart"/>
    <dgm:cxn modelId="{B4349F4D-9647-43E4-93DF-550EB99877D3}" type="presOf" srcId="{0D454261-4B85-4C81-AB28-3D1F54574620}" destId="{3E65C23C-7715-4C55-980F-37FDF6CB6E51}" srcOrd="0" destOrd="0" presId="urn:microsoft.com/office/officeart/2009/3/layout/HorizontalOrganizationChart"/>
    <dgm:cxn modelId="{AA950551-6ACB-4383-B845-6E2C5DE29A7F}" type="presOf" srcId="{6E261F2C-46E3-4343-B6D5-583E30901C33}" destId="{4E23DD0B-6F07-4BBA-85BD-6C54EBC0F9C6}" srcOrd="0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330C8954-E1EB-4715-B1B7-FE2AB0A64502}" type="presOf" srcId="{98D1C6AF-2EF0-4F08-904E-2A54B64A6CDC}" destId="{838C42DD-0EF2-4894-B3FE-B6E6CA014C2B}" srcOrd="1" destOrd="0" presId="urn:microsoft.com/office/officeart/2009/3/layout/HorizontalOrganizationChart"/>
    <dgm:cxn modelId="{E075927B-FE39-4747-92AF-2848AF4853D2}" type="presOf" srcId="{317C24FF-7807-425D-B741-8A0C1187A4D1}" destId="{A58817F7-A627-4E65-921D-3A20570C542B}" srcOrd="1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7801CE7B-7150-4FF7-87FA-4A4D4D41453D}" type="presOf" srcId="{2A7482A1-E663-46E7-B612-C3BA125AB708}" destId="{FE5153F6-7CB0-491A-833F-9AE029775842}" srcOrd="0" destOrd="0" presId="urn:microsoft.com/office/officeart/2009/3/layout/HorizontalOrganizationChart"/>
    <dgm:cxn modelId="{88DCFA9E-FA28-46D8-861B-6F820EF9F60F}" type="presOf" srcId="{DFE03612-CE31-43B1-85A7-FA5F1326FBD1}" destId="{07764F2A-43B7-4D2B-9C34-D271680D9396}" srcOrd="0" destOrd="0" presId="urn:microsoft.com/office/officeart/2009/3/layout/HorizontalOrganizationChart"/>
    <dgm:cxn modelId="{E56F2AA4-A262-4A1C-B726-A161B67E4918}" type="presOf" srcId="{FF536BB5-B848-414E-AEEA-F7938E2CEFFB}" destId="{06D6588C-1626-49D1-AB73-0B76BBC4D92D}" srcOrd="0" destOrd="0" presId="urn:microsoft.com/office/officeart/2009/3/layout/HorizontalOrganizationChart"/>
    <dgm:cxn modelId="{45E366A8-AC36-48F9-822E-3E9ABC723E84}" type="presOf" srcId="{FF536BB5-B848-414E-AEEA-F7938E2CEFFB}" destId="{8FC1642B-9680-4B6F-8836-0F44629E9866}" srcOrd="1" destOrd="0" presId="urn:microsoft.com/office/officeart/2009/3/layout/HorizontalOrganizationChart"/>
    <dgm:cxn modelId="{CA7B38A9-0556-4555-A1A9-175DE17BFCF5}" type="presOf" srcId="{4AF19E48-CF4D-4CA7-AD2E-32346B3C59E2}" destId="{C6CD2A85-9931-458C-9F88-E294EE141426}" srcOrd="1" destOrd="0" presId="urn:microsoft.com/office/officeart/2009/3/layout/HorizontalOrganizationChart"/>
    <dgm:cxn modelId="{13A5C9B7-D7B9-4EE6-A884-F71C7A58E6F7}" type="presOf" srcId="{DE653F94-26B5-4AFA-B553-A19389BB6923}" destId="{73A5EA59-0E69-407E-8AA9-AE5C380A9AB9}" srcOrd="0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BA2554E0-913B-4A5F-B7B2-242EB39438EA}" type="presOf" srcId="{62E6A987-7BD9-46AC-B793-38A014AAA9D4}" destId="{BAEB3925-3E9A-47C5-A846-08DC18C7D58D}" srcOrd="1" destOrd="0" presId="urn:microsoft.com/office/officeart/2009/3/layout/HorizontalOrganizationChart"/>
    <dgm:cxn modelId="{E7C9E2F4-B333-480D-848F-429ED44DD3DC}" type="presOf" srcId="{2A27C2B2-AF5C-474A-90CE-07C70127571B}" destId="{E16AC75F-7D5A-4981-A544-7AB1A0FEB190}" srcOrd="0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B2BBB639-7B2A-4138-85D8-6F9135D0318A}" type="presParOf" srcId="{0F658F2A-517E-4262-BDF2-F855E32B4B35}" destId="{92BA6B7A-CEF1-4653-B3DE-FA865D6E4E3D}" srcOrd="0" destOrd="0" presId="urn:microsoft.com/office/officeart/2009/3/layout/HorizontalOrganizationChart"/>
    <dgm:cxn modelId="{B33F3AB1-64E4-4887-909B-EECF8366325C}" type="presParOf" srcId="{92BA6B7A-CEF1-4653-B3DE-FA865D6E4E3D}" destId="{BE50A3F8-8BB6-440B-A1C3-51089FDE78B8}" srcOrd="0" destOrd="0" presId="urn:microsoft.com/office/officeart/2009/3/layout/HorizontalOrganizationChart"/>
    <dgm:cxn modelId="{AE77D9A8-CEE6-473C-8D7C-598E8E25FAB0}" type="presParOf" srcId="{BE50A3F8-8BB6-440B-A1C3-51089FDE78B8}" destId="{FDC00B0B-E74B-43AB-A55D-9020FB328E10}" srcOrd="0" destOrd="0" presId="urn:microsoft.com/office/officeart/2009/3/layout/HorizontalOrganizationChart"/>
    <dgm:cxn modelId="{D794E34F-9DC1-4316-95A0-91B9D5A1D091}" type="presParOf" srcId="{BE50A3F8-8BB6-440B-A1C3-51089FDE78B8}" destId="{A58817F7-A627-4E65-921D-3A20570C542B}" srcOrd="1" destOrd="0" presId="urn:microsoft.com/office/officeart/2009/3/layout/HorizontalOrganizationChart"/>
    <dgm:cxn modelId="{7505747C-EB24-4514-B3F9-412EB30734D7}" type="presParOf" srcId="{92BA6B7A-CEF1-4653-B3DE-FA865D6E4E3D}" destId="{130EC6F2-D56C-484D-96B6-1246A321AC76}" srcOrd="1" destOrd="0" presId="urn:microsoft.com/office/officeart/2009/3/layout/HorizontalOrganizationChart"/>
    <dgm:cxn modelId="{85C50106-4DAF-442E-AA4D-3EE57AF9918D}" type="presParOf" srcId="{130EC6F2-D56C-484D-96B6-1246A321AC76}" destId="{73A5EA59-0E69-407E-8AA9-AE5C380A9AB9}" srcOrd="0" destOrd="0" presId="urn:microsoft.com/office/officeart/2009/3/layout/HorizontalOrganizationChart"/>
    <dgm:cxn modelId="{BC7C1DCB-3112-4E59-9677-8F463649584B}" type="presParOf" srcId="{130EC6F2-D56C-484D-96B6-1246A321AC76}" destId="{68FA153F-69BA-4A07-9C1D-B9C35CF3F680}" srcOrd="1" destOrd="0" presId="urn:microsoft.com/office/officeart/2009/3/layout/HorizontalOrganizationChart"/>
    <dgm:cxn modelId="{D8BBC3F3-3058-4F9D-BD5E-C9B51CDAB5D9}" type="presParOf" srcId="{68FA153F-69BA-4A07-9C1D-B9C35CF3F680}" destId="{4CE83650-458E-42DD-AC17-CD9DA5644E8A}" srcOrd="0" destOrd="0" presId="urn:microsoft.com/office/officeart/2009/3/layout/HorizontalOrganizationChart"/>
    <dgm:cxn modelId="{37A50F29-996F-422F-AD3E-D0E28DF5F23B}" type="presParOf" srcId="{4CE83650-458E-42DD-AC17-CD9DA5644E8A}" destId="{2E9DFA4D-0D0C-421A-9742-BCC953C2DCCC}" srcOrd="0" destOrd="0" presId="urn:microsoft.com/office/officeart/2009/3/layout/HorizontalOrganizationChart"/>
    <dgm:cxn modelId="{A2048D0A-F9C1-47E7-BC86-345E072A2FFC}" type="presParOf" srcId="{4CE83650-458E-42DD-AC17-CD9DA5644E8A}" destId="{C6CD2A85-9931-458C-9F88-E294EE141426}" srcOrd="1" destOrd="0" presId="urn:microsoft.com/office/officeart/2009/3/layout/HorizontalOrganizationChart"/>
    <dgm:cxn modelId="{F6F30D90-6BD6-4749-802C-951CFA7DEF50}" type="presParOf" srcId="{68FA153F-69BA-4A07-9C1D-B9C35CF3F680}" destId="{868C9DA8-81B7-4265-9591-F42979C7F0A1}" srcOrd="1" destOrd="0" presId="urn:microsoft.com/office/officeart/2009/3/layout/HorizontalOrganizationChart"/>
    <dgm:cxn modelId="{A6B5546A-E616-46D2-B46A-9D2893CDBEE6}" type="presParOf" srcId="{68FA153F-69BA-4A07-9C1D-B9C35CF3F680}" destId="{0E774CF9-7658-43C8-B31A-1E6A490C9928}" srcOrd="2" destOrd="0" presId="urn:microsoft.com/office/officeart/2009/3/layout/HorizontalOrganizationChart"/>
    <dgm:cxn modelId="{7BB1D46E-1DFD-4EF3-9063-3B2A6C26223A}" type="presParOf" srcId="{130EC6F2-D56C-484D-96B6-1246A321AC76}" destId="{4E23DD0B-6F07-4BBA-85BD-6C54EBC0F9C6}" srcOrd="2" destOrd="0" presId="urn:microsoft.com/office/officeart/2009/3/layout/HorizontalOrganizationChart"/>
    <dgm:cxn modelId="{E01142D5-E2CA-4C84-BF52-345859896855}" type="presParOf" srcId="{130EC6F2-D56C-484D-96B6-1246A321AC76}" destId="{88AE67AB-2B29-45B3-82B5-0469AA9C07A8}" srcOrd="3" destOrd="0" presId="urn:microsoft.com/office/officeart/2009/3/layout/HorizontalOrganizationChart"/>
    <dgm:cxn modelId="{B804BB4E-1FB4-4522-9500-566F09EC404F}" type="presParOf" srcId="{88AE67AB-2B29-45B3-82B5-0469AA9C07A8}" destId="{940E2C15-738E-43D4-810F-63454122F06A}" srcOrd="0" destOrd="0" presId="urn:microsoft.com/office/officeart/2009/3/layout/HorizontalOrganizationChart"/>
    <dgm:cxn modelId="{3B4FC269-BC72-40D5-9091-B81D2646A3DE}" type="presParOf" srcId="{940E2C15-738E-43D4-810F-63454122F06A}" destId="{CA15D4FD-CEB9-4A74-8BFC-31A64BD2595E}" srcOrd="0" destOrd="0" presId="urn:microsoft.com/office/officeart/2009/3/layout/HorizontalOrganizationChart"/>
    <dgm:cxn modelId="{2ACED79F-CFD5-4C4D-A395-C7B61F0D0581}" type="presParOf" srcId="{940E2C15-738E-43D4-810F-63454122F06A}" destId="{BAEB3925-3E9A-47C5-A846-08DC18C7D58D}" srcOrd="1" destOrd="0" presId="urn:microsoft.com/office/officeart/2009/3/layout/HorizontalOrganizationChart"/>
    <dgm:cxn modelId="{5E6FF418-0624-4E58-B431-1BE82F686C9F}" type="presParOf" srcId="{88AE67AB-2B29-45B3-82B5-0469AA9C07A8}" destId="{0683C197-4D7E-4D44-BDC0-418DED0F247A}" srcOrd="1" destOrd="0" presId="urn:microsoft.com/office/officeart/2009/3/layout/HorizontalOrganizationChart"/>
    <dgm:cxn modelId="{4FF87574-86C6-48B4-99CE-345B4D4987BE}" type="presParOf" srcId="{88AE67AB-2B29-45B3-82B5-0469AA9C07A8}" destId="{1D2312DF-17D1-417B-8CD1-41A30E321C49}" srcOrd="2" destOrd="0" presId="urn:microsoft.com/office/officeart/2009/3/layout/HorizontalOrganizationChart"/>
    <dgm:cxn modelId="{DD321CE3-94DD-441C-A6B5-505513CBD355}" type="presParOf" srcId="{130EC6F2-D56C-484D-96B6-1246A321AC76}" destId="{E16AC75F-7D5A-4981-A544-7AB1A0FEB190}" srcOrd="4" destOrd="0" presId="urn:microsoft.com/office/officeart/2009/3/layout/HorizontalOrganizationChart"/>
    <dgm:cxn modelId="{E46AFEC3-F39E-43A8-8E19-6F2DE46BAEB3}" type="presParOf" srcId="{130EC6F2-D56C-484D-96B6-1246A321AC76}" destId="{DEEE13AA-B03B-4EEE-9C90-3B24CBCFCB10}" srcOrd="5" destOrd="0" presId="urn:microsoft.com/office/officeart/2009/3/layout/HorizontalOrganizationChart"/>
    <dgm:cxn modelId="{0BA70422-5F6F-4A82-820C-6E0CDABB7046}" type="presParOf" srcId="{DEEE13AA-B03B-4EEE-9C90-3B24CBCFCB10}" destId="{39CD15C6-CA8F-4E01-935E-0035FE2327E6}" srcOrd="0" destOrd="0" presId="urn:microsoft.com/office/officeart/2009/3/layout/HorizontalOrganizationChart"/>
    <dgm:cxn modelId="{E2C437FF-5066-4B5B-B88B-1BFEB07F69C0}" type="presParOf" srcId="{39CD15C6-CA8F-4E01-935E-0035FE2327E6}" destId="{3E65C23C-7715-4C55-980F-37FDF6CB6E51}" srcOrd="0" destOrd="0" presId="urn:microsoft.com/office/officeart/2009/3/layout/HorizontalOrganizationChart"/>
    <dgm:cxn modelId="{C8943C48-6B01-48B3-8B99-77F9951718E0}" type="presParOf" srcId="{39CD15C6-CA8F-4E01-935E-0035FE2327E6}" destId="{CBF44D4A-0694-420E-AF65-2AC3222FEABD}" srcOrd="1" destOrd="0" presId="urn:microsoft.com/office/officeart/2009/3/layout/HorizontalOrganizationChart"/>
    <dgm:cxn modelId="{796C5271-33B6-4DC0-9128-E8C227DB4458}" type="presParOf" srcId="{DEEE13AA-B03B-4EEE-9C90-3B24CBCFCB10}" destId="{34DDB0C4-6ED2-4044-82C3-B6E8219A1D9B}" srcOrd="1" destOrd="0" presId="urn:microsoft.com/office/officeart/2009/3/layout/HorizontalOrganizationChart"/>
    <dgm:cxn modelId="{FE68B48A-792C-4D3E-BD5E-9663058ABD47}" type="presParOf" srcId="{DEEE13AA-B03B-4EEE-9C90-3B24CBCFCB10}" destId="{AB0F9E18-0F56-433F-91BE-4F248F7D1EBA}" srcOrd="2" destOrd="0" presId="urn:microsoft.com/office/officeart/2009/3/layout/HorizontalOrganizationChart"/>
    <dgm:cxn modelId="{154F35AD-4CFD-4860-A8AE-F695E000E3C7}" type="presParOf" srcId="{130EC6F2-D56C-484D-96B6-1246A321AC76}" destId="{77CC2456-8AF2-40C4-89F1-28389ECB0EAF}" srcOrd="6" destOrd="0" presId="urn:microsoft.com/office/officeart/2009/3/layout/HorizontalOrganizationChart"/>
    <dgm:cxn modelId="{23384CCA-096A-40CE-8A0F-276FF6A4C352}" type="presParOf" srcId="{130EC6F2-D56C-484D-96B6-1246A321AC76}" destId="{180CFFD7-9A59-425B-BAD0-1EF20B8D333D}" srcOrd="7" destOrd="0" presId="urn:microsoft.com/office/officeart/2009/3/layout/HorizontalOrganizationChart"/>
    <dgm:cxn modelId="{522E668E-A9DC-4460-AEBD-55D03A236340}" type="presParOf" srcId="{180CFFD7-9A59-425B-BAD0-1EF20B8D333D}" destId="{C6CD4A36-CA4E-4DF0-A240-32BC393DE32C}" srcOrd="0" destOrd="0" presId="urn:microsoft.com/office/officeart/2009/3/layout/HorizontalOrganizationChart"/>
    <dgm:cxn modelId="{EE8EA083-AC99-45DC-8FC2-DE9AF701D19C}" type="presParOf" srcId="{C6CD4A36-CA4E-4DF0-A240-32BC393DE32C}" destId="{06D6588C-1626-49D1-AB73-0B76BBC4D92D}" srcOrd="0" destOrd="0" presId="urn:microsoft.com/office/officeart/2009/3/layout/HorizontalOrganizationChart"/>
    <dgm:cxn modelId="{164BCF20-A317-45F2-A6BD-95B35CF7BB38}" type="presParOf" srcId="{C6CD4A36-CA4E-4DF0-A240-32BC393DE32C}" destId="{8FC1642B-9680-4B6F-8836-0F44629E9866}" srcOrd="1" destOrd="0" presId="urn:microsoft.com/office/officeart/2009/3/layout/HorizontalOrganizationChart"/>
    <dgm:cxn modelId="{24280842-362C-4C7D-A277-3F3A6D9F2F48}" type="presParOf" srcId="{180CFFD7-9A59-425B-BAD0-1EF20B8D333D}" destId="{74C0784A-A9E1-4DEC-9599-AA61694CF555}" srcOrd="1" destOrd="0" presId="urn:microsoft.com/office/officeart/2009/3/layout/HorizontalOrganizationChart"/>
    <dgm:cxn modelId="{90E550A3-F8F0-4974-849F-608BDAA05D89}" type="presParOf" srcId="{180CFFD7-9A59-425B-BAD0-1EF20B8D333D}" destId="{D37AB9FE-2BE1-4C1B-9E35-0CE689769ABC}" srcOrd="2" destOrd="0" presId="urn:microsoft.com/office/officeart/2009/3/layout/HorizontalOrganizationChart"/>
    <dgm:cxn modelId="{8B295564-9D72-456A-B7A3-E17B5A35E187}" type="presParOf" srcId="{130EC6F2-D56C-484D-96B6-1246A321AC76}" destId="{FE5153F6-7CB0-491A-833F-9AE029775842}" srcOrd="8" destOrd="0" presId="urn:microsoft.com/office/officeart/2009/3/layout/HorizontalOrganizationChart"/>
    <dgm:cxn modelId="{7A7D8A7F-EECE-4AF3-A6ED-E706B8C2CD47}" type="presParOf" srcId="{130EC6F2-D56C-484D-96B6-1246A321AC76}" destId="{6FC49E74-CF4E-4DD6-A105-33E846B0A08B}" srcOrd="9" destOrd="0" presId="urn:microsoft.com/office/officeart/2009/3/layout/HorizontalOrganizationChart"/>
    <dgm:cxn modelId="{D302026E-A720-45B9-BFC1-4132C917843C}" type="presParOf" srcId="{6FC49E74-CF4E-4DD6-A105-33E846B0A08B}" destId="{06DFC9A2-9CF6-43C3-99B5-241CD989E08B}" srcOrd="0" destOrd="0" presId="urn:microsoft.com/office/officeart/2009/3/layout/HorizontalOrganizationChart"/>
    <dgm:cxn modelId="{25EA6051-0654-44EE-8079-B8FD6DBBAF94}" type="presParOf" srcId="{06DFC9A2-9CF6-43C3-99B5-241CD989E08B}" destId="{8CD2ECB0-FBB9-410B-B130-2A88AC0ACE84}" srcOrd="0" destOrd="0" presId="urn:microsoft.com/office/officeart/2009/3/layout/HorizontalOrganizationChart"/>
    <dgm:cxn modelId="{2B48B223-45C7-40A2-9587-8D640DA99127}" type="presParOf" srcId="{06DFC9A2-9CF6-43C3-99B5-241CD989E08B}" destId="{838C42DD-0EF2-4894-B3FE-B6E6CA014C2B}" srcOrd="1" destOrd="0" presId="urn:microsoft.com/office/officeart/2009/3/layout/HorizontalOrganizationChart"/>
    <dgm:cxn modelId="{2367A5A7-2629-43B1-A4A0-64FD2CF36179}" type="presParOf" srcId="{6FC49E74-CF4E-4DD6-A105-33E846B0A08B}" destId="{D52BB675-4ED2-41D3-8B24-33F0DAE06AAA}" srcOrd="1" destOrd="0" presId="urn:microsoft.com/office/officeart/2009/3/layout/HorizontalOrganizationChart"/>
    <dgm:cxn modelId="{36E5DCE7-0E12-426A-96C9-D31BA8E76FD1}" type="presParOf" srcId="{6FC49E74-CF4E-4DD6-A105-33E846B0A08B}" destId="{C12E0E6E-77DC-498E-A89F-94284CFD2AF3}" srcOrd="2" destOrd="0" presId="urn:microsoft.com/office/officeart/2009/3/layout/HorizontalOrganizationChart"/>
    <dgm:cxn modelId="{E0920CDC-5A46-4A4E-BF2C-6359D15AE2B8}" type="presParOf" srcId="{92BA6B7A-CEF1-4653-B3DE-FA865D6E4E3D}" destId="{D82CC839-0B6B-4BEC-BAEC-15019B0C60EB}" srcOrd="2" destOrd="0" presId="urn:microsoft.com/office/officeart/2009/3/layout/HorizontalOrganizationChart"/>
    <dgm:cxn modelId="{0F855FAD-C9EF-4708-83D9-5149B6C5C2E0}" type="presParOf" srcId="{D82CC839-0B6B-4BEC-BAEC-15019B0C60EB}" destId="{A8210F0E-73AF-465F-8899-5A93A6FC0447}" srcOrd="0" destOrd="0" presId="urn:microsoft.com/office/officeart/2009/3/layout/HorizontalOrganizationChart"/>
    <dgm:cxn modelId="{6C54D4A7-9466-4850-873B-048D705B5B0B}" type="presParOf" srcId="{D82CC839-0B6B-4BEC-BAEC-15019B0C60EB}" destId="{B2BA4F83-761C-4C52-BB38-4DD24520E4D5}" srcOrd="1" destOrd="0" presId="urn:microsoft.com/office/officeart/2009/3/layout/HorizontalOrganizationChart"/>
    <dgm:cxn modelId="{7970AA17-F266-4499-B436-6AFAC4439A77}" type="presParOf" srcId="{B2BA4F83-761C-4C52-BB38-4DD24520E4D5}" destId="{EB5BBAEA-51C9-4807-9567-1D9AC842F159}" srcOrd="0" destOrd="0" presId="urn:microsoft.com/office/officeart/2009/3/layout/HorizontalOrganizationChart"/>
    <dgm:cxn modelId="{2CE71A4D-7507-415D-8C7C-1F60B3BB6246}" type="presParOf" srcId="{EB5BBAEA-51C9-4807-9567-1D9AC842F159}" destId="{07764F2A-43B7-4D2B-9C34-D271680D9396}" srcOrd="0" destOrd="0" presId="urn:microsoft.com/office/officeart/2009/3/layout/HorizontalOrganizationChart"/>
    <dgm:cxn modelId="{7B260CC6-69DB-4C55-95DD-BD2E45FCF6B1}" type="presParOf" srcId="{EB5BBAEA-51C9-4807-9567-1D9AC842F159}" destId="{48F22C44-2931-4617-A42E-F28F29E437F2}" srcOrd="1" destOrd="0" presId="urn:microsoft.com/office/officeart/2009/3/layout/HorizontalOrganizationChart"/>
    <dgm:cxn modelId="{A2649B94-D42D-4479-B012-806848B418CD}" type="presParOf" srcId="{B2BA4F83-761C-4C52-BB38-4DD24520E4D5}" destId="{7CDFB8C8-87E2-4BE1-9BCA-5DA67FCE59AD}" srcOrd="1" destOrd="0" presId="urn:microsoft.com/office/officeart/2009/3/layout/HorizontalOrganizationChart"/>
    <dgm:cxn modelId="{A47A5DEE-2552-4C17-87F9-9499292923F0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A5869A02-D928-4B1A-B4A5-02ED73D152DB}" type="presOf" srcId="{98D1C6AF-2EF0-4F08-904E-2A54B64A6CDC}" destId="{8CD2ECB0-FBB9-410B-B130-2A88AC0ACE84}" srcOrd="0" destOrd="0" presId="urn:microsoft.com/office/officeart/2009/3/layout/HorizontalOrganizationChart"/>
    <dgm:cxn modelId="{4DCD2510-8EBA-47EF-940E-1E0CD3CF18D3}" type="presOf" srcId="{E4021F10-A8E2-428E-8355-60B969643925}" destId="{0F658F2A-517E-4262-BDF2-F855E32B4B35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A63BDF22-6FD1-4B56-984D-6DBE667FFC57}" type="presOf" srcId="{0D454261-4B85-4C81-AB28-3D1F54574620}" destId="{CBF44D4A-0694-420E-AF65-2AC3222FEABD}" srcOrd="1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277ABA5F-B2F4-4A87-8A24-4543FA73B55C}" type="presOf" srcId="{8640C507-C6A5-475B-AD5F-403996C91E7B}" destId="{A8210F0E-73AF-465F-8899-5A93A6FC0447}" srcOrd="0" destOrd="0" presId="urn:microsoft.com/office/officeart/2009/3/layout/HorizontalOrganizationChart"/>
    <dgm:cxn modelId="{51E14743-E9F3-4BAF-BCD8-58601AAE5E1D}" type="presOf" srcId="{DFE03612-CE31-43B1-85A7-FA5F1326FBD1}" destId="{48F22C44-2931-4617-A42E-F28F29E437F2}" srcOrd="1" destOrd="0" presId="urn:microsoft.com/office/officeart/2009/3/layout/HorizontalOrganizationChart"/>
    <dgm:cxn modelId="{CDC47664-C9CF-49D3-A29D-1E1396BB6893}" type="presOf" srcId="{317C24FF-7807-425D-B741-8A0C1187A4D1}" destId="{FDC00B0B-E74B-43AB-A55D-9020FB328E10}" srcOrd="0" destOrd="0" presId="urn:microsoft.com/office/officeart/2009/3/layout/HorizontalOrganizationChart"/>
    <dgm:cxn modelId="{5F1C9A44-D8CF-43E2-92D2-95FE0E13A168}" type="presOf" srcId="{D225289C-A198-4698-9EDC-0E06E1A64867}" destId="{77CC2456-8AF2-40C4-89F1-28389ECB0EAF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7B9AAC6A-E09F-4FAB-8EB3-EDE3880E7C61}" type="presOf" srcId="{62E6A987-7BD9-46AC-B793-38A014AAA9D4}" destId="{CA15D4FD-CEB9-4A74-8BFC-31A64BD2595E}" srcOrd="0" destOrd="0" presId="urn:microsoft.com/office/officeart/2009/3/layout/HorizontalOrganizationChart"/>
    <dgm:cxn modelId="{25245C4D-6DB7-47FC-B028-0746DC910A12}" type="presOf" srcId="{4AF19E48-CF4D-4CA7-AD2E-32346B3C59E2}" destId="{2E9DFA4D-0D0C-421A-9742-BCC953C2DCCC}" srcOrd="0" destOrd="0" presId="urn:microsoft.com/office/officeart/2009/3/layout/HorizontalOrganizationChart"/>
    <dgm:cxn modelId="{B4349F4D-9647-43E4-93DF-550EB99877D3}" type="presOf" srcId="{0D454261-4B85-4C81-AB28-3D1F54574620}" destId="{3E65C23C-7715-4C55-980F-37FDF6CB6E51}" srcOrd="0" destOrd="0" presId="urn:microsoft.com/office/officeart/2009/3/layout/HorizontalOrganizationChart"/>
    <dgm:cxn modelId="{AA950551-6ACB-4383-B845-6E2C5DE29A7F}" type="presOf" srcId="{6E261F2C-46E3-4343-B6D5-583E30901C33}" destId="{4E23DD0B-6F07-4BBA-85BD-6C54EBC0F9C6}" srcOrd="0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330C8954-E1EB-4715-B1B7-FE2AB0A64502}" type="presOf" srcId="{98D1C6AF-2EF0-4F08-904E-2A54B64A6CDC}" destId="{838C42DD-0EF2-4894-B3FE-B6E6CA014C2B}" srcOrd="1" destOrd="0" presId="urn:microsoft.com/office/officeart/2009/3/layout/HorizontalOrganizationChart"/>
    <dgm:cxn modelId="{E075927B-FE39-4747-92AF-2848AF4853D2}" type="presOf" srcId="{317C24FF-7807-425D-B741-8A0C1187A4D1}" destId="{A58817F7-A627-4E65-921D-3A20570C542B}" srcOrd="1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7801CE7B-7150-4FF7-87FA-4A4D4D41453D}" type="presOf" srcId="{2A7482A1-E663-46E7-B612-C3BA125AB708}" destId="{FE5153F6-7CB0-491A-833F-9AE029775842}" srcOrd="0" destOrd="0" presId="urn:microsoft.com/office/officeart/2009/3/layout/HorizontalOrganizationChart"/>
    <dgm:cxn modelId="{88DCFA9E-FA28-46D8-861B-6F820EF9F60F}" type="presOf" srcId="{DFE03612-CE31-43B1-85A7-FA5F1326FBD1}" destId="{07764F2A-43B7-4D2B-9C34-D271680D9396}" srcOrd="0" destOrd="0" presId="urn:microsoft.com/office/officeart/2009/3/layout/HorizontalOrganizationChart"/>
    <dgm:cxn modelId="{E56F2AA4-A262-4A1C-B726-A161B67E4918}" type="presOf" srcId="{FF536BB5-B848-414E-AEEA-F7938E2CEFFB}" destId="{06D6588C-1626-49D1-AB73-0B76BBC4D92D}" srcOrd="0" destOrd="0" presId="urn:microsoft.com/office/officeart/2009/3/layout/HorizontalOrganizationChart"/>
    <dgm:cxn modelId="{45E366A8-AC36-48F9-822E-3E9ABC723E84}" type="presOf" srcId="{FF536BB5-B848-414E-AEEA-F7938E2CEFFB}" destId="{8FC1642B-9680-4B6F-8836-0F44629E9866}" srcOrd="1" destOrd="0" presId="urn:microsoft.com/office/officeart/2009/3/layout/HorizontalOrganizationChart"/>
    <dgm:cxn modelId="{CA7B38A9-0556-4555-A1A9-175DE17BFCF5}" type="presOf" srcId="{4AF19E48-CF4D-4CA7-AD2E-32346B3C59E2}" destId="{C6CD2A85-9931-458C-9F88-E294EE141426}" srcOrd="1" destOrd="0" presId="urn:microsoft.com/office/officeart/2009/3/layout/HorizontalOrganizationChart"/>
    <dgm:cxn modelId="{13A5C9B7-D7B9-4EE6-A884-F71C7A58E6F7}" type="presOf" srcId="{DE653F94-26B5-4AFA-B553-A19389BB6923}" destId="{73A5EA59-0E69-407E-8AA9-AE5C380A9AB9}" srcOrd="0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BA2554E0-913B-4A5F-B7B2-242EB39438EA}" type="presOf" srcId="{62E6A987-7BD9-46AC-B793-38A014AAA9D4}" destId="{BAEB3925-3E9A-47C5-A846-08DC18C7D58D}" srcOrd="1" destOrd="0" presId="urn:microsoft.com/office/officeart/2009/3/layout/HorizontalOrganizationChart"/>
    <dgm:cxn modelId="{E7C9E2F4-B333-480D-848F-429ED44DD3DC}" type="presOf" srcId="{2A27C2B2-AF5C-474A-90CE-07C70127571B}" destId="{E16AC75F-7D5A-4981-A544-7AB1A0FEB190}" srcOrd="0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B2BBB639-7B2A-4138-85D8-6F9135D0318A}" type="presParOf" srcId="{0F658F2A-517E-4262-BDF2-F855E32B4B35}" destId="{92BA6B7A-CEF1-4653-B3DE-FA865D6E4E3D}" srcOrd="0" destOrd="0" presId="urn:microsoft.com/office/officeart/2009/3/layout/HorizontalOrganizationChart"/>
    <dgm:cxn modelId="{B33F3AB1-64E4-4887-909B-EECF8366325C}" type="presParOf" srcId="{92BA6B7A-CEF1-4653-B3DE-FA865D6E4E3D}" destId="{BE50A3F8-8BB6-440B-A1C3-51089FDE78B8}" srcOrd="0" destOrd="0" presId="urn:microsoft.com/office/officeart/2009/3/layout/HorizontalOrganizationChart"/>
    <dgm:cxn modelId="{AE77D9A8-CEE6-473C-8D7C-598E8E25FAB0}" type="presParOf" srcId="{BE50A3F8-8BB6-440B-A1C3-51089FDE78B8}" destId="{FDC00B0B-E74B-43AB-A55D-9020FB328E10}" srcOrd="0" destOrd="0" presId="urn:microsoft.com/office/officeart/2009/3/layout/HorizontalOrganizationChart"/>
    <dgm:cxn modelId="{D794E34F-9DC1-4316-95A0-91B9D5A1D091}" type="presParOf" srcId="{BE50A3F8-8BB6-440B-A1C3-51089FDE78B8}" destId="{A58817F7-A627-4E65-921D-3A20570C542B}" srcOrd="1" destOrd="0" presId="urn:microsoft.com/office/officeart/2009/3/layout/HorizontalOrganizationChart"/>
    <dgm:cxn modelId="{7505747C-EB24-4514-B3F9-412EB30734D7}" type="presParOf" srcId="{92BA6B7A-CEF1-4653-B3DE-FA865D6E4E3D}" destId="{130EC6F2-D56C-484D-96B6-1246A321AC76}" srcOrd="1" destOrd="0" presId="urn:microsoft.com/office/officeart/2009/3/layout/HorizontalOrganizationChart"/>
    <dgm:cxn modelId="{85C50106-4DAF-442E-AA4D-3EE57AF9918D}" type="presParOf" srcId="{130EC6F2-D56C-484D-96B6-1246A321AC76}" destId="{73A5EA59-0E69-407E-8AA9-AE5C380A9AB9}" srcOrd="0" destOrd="0" presId="urn:microsoft.com/office/officeart/2009/3/layout/HorizontalOrganizationChart"/>
    <dgm:cxn modelId="{BC7C1DCB-3112-4E59-9677-8F463649584B}" type="presParOf" srcId="{130EC6F2-D56C-484D-96B6-1246A321AC76}" destId="{68FA153F-69BA-4A07-9C1D-B9C35CF3F680}" srcOrd="1" destOrd="0" presId="urn:microsoft.com/office/officeart/2009/3/layout/HorizontalOrganizationChart"/>
    <dgm:cxn modelId="{D8BBC3F3-3058-4F9D-BD5E-C9B51CDAB5D9}" type="presParOf" srcId="{68FA153F-69BA-4A07-9C1D-B9C35CF3F680}" destId="{4CE83650-458E-42DD-AC17-CD9DA5644E8A}" srcOrd="0" destOrd="0" presId="urn:microsoft.com/office/officeart/2009/3/layout/HorizontalOrganizationChart"/>
    <dgm:cxn modelId="{37A50F29-996F-422F-AD3E-D0E28DF5F23B}" type="presParOf" srcId="{4CE83650-458E-42DD-AC17-CD9DA5644E8A}" destId="{2E9DFA4D-0D0C-421A-9742-BCC953C2DCCC}" srcOrd="0" destOrd="0" presId="urn:microsoft.com/office/officeart/2009/3/layout/HorizontalOrganizationChart"/>
    <dgm:cxn modelId="{A2048D0A-F9C1-47E7-BC86-345E072A2FFC}" type="presParOf" srcId="{4CE83650-458E-42DD-AC17-CD9DA5644E8A}" destId="{C6CD2A85-9931-458C-9F88-E294EE141426}" srcOrd="1" destOrd="0" presId="urn:microsoft.com/office/officeart/2009/3/layout/HorizontalOrganizationChart"/>
    <dgm:cxn modelId="{F6F30D90-6BD6-4749-802C-951CFA7DEF50}" type="presParOf" srcId="{68FA153F-69BA-4A07-9C1D-B9C35CF3F680}" destId="{868C9DA8-81B7-4265-9591-F42979C7F0A1}" srcOrd="1" destOrd="0" presId="urn:microsoft.com/office/officeart/2009/3/layout/HorizontalOrganizationChart"/>
    <dgm:cxn modelId="{A6B5546A-E616-46D2-B46A-9D2893CDBEE6}" type="presParOf" srcId="{68FA153F-69BA-4A07-9C1D-B9C35CF3F680}" destId="{0E774CF9-7658-43C8-B31A-1E6A490C9928}" srcOrd="2" destOrd="0" presId="urn:microsoft.com/office/officeart/2009/3/layout/HorizontalOrganizationChart"/>
    <dgm:cxn modelId="{7BB1D46E-1DFD-4EF3-9063-3B2A6C26223A}" type="presParOf" srcId="{130EC6F2-D56C-484D-96B6-1246A321AC76}" destId="{4E23DD0B-6F07-4BBA-85BD-6C54EBC0F9C6}" srcOrd="2" destOrd="0" presId="urn:microsoft.com/office/officeart/2009/3/layout/HorizontalOrganizationChart"/>
    <dgm:cxn modelId="{E01142D5-E2CA-4C84-BF52-345859896855}" type="presParOf" srcId="{130EC6F2-D56C-484D-96B6-1246A321AC76}" destId="{88AE67AB-2B29-45B3-82B5-0469AA9C07A8}" srcOrd="3" destOrd="0" presId="urn:microsoft.com/office/officeart/2009/3/layout/HorizontalOrganizationChart"/>
    <dgm:cxn modelId="{B804BB4E-1FB4-4522-9500-566F09EC404F}" type="presParOf" srcId="{88AE67AB-2B29-45B3-82B5-0469AA9C07A8}" destId="{940E2C15-738E-43D4-810F-63454122F06A}" srcOrd="0" destOrd="0" presId="urn:microsoft.com/office/officeart/2009/3/layout/HorizontalOrganizationChart"/>
    <dgm:cxn modelId="{3B4FC269-BC72-40D5-9091-B81D2646A3DE}" type="presParOf" srcId="{940E2C15-738E-43D4-810F-63454122F06A}" destId="{CA15D4FD-CEB9-4A74-8BFC-31A64BD2595E}" srcOrd="0" destOrd="0" presId="urn:microsoft.com/office/officeart/2009/3/layout/HorizontalOrganizationChart"/>
    <dgm:cxn modelId="{2ACED79F-CFD5-4C4D-A395-C7B61F0D0581}" type="presParOf" srcId="{940E2C15-738E-43D4-810F-63454122F06A}" destId="{BAEB3925-3E9A-47C5-A846-08DC18C7D58D}" srcOrd="1" destOrd="0" presId="urn:microsoft.com/office/officeart/2009/3/layout/HorizontalOrganizationChart"/>
    <dgm:cxn modelId="{5E6FF418-0624-4E58-B431-1BE82F686C9F}" type="presParOf" srcId="{88AE67AB-2B29-45B3-82B5-0469AA9C07A8}" destId="{0683C197-4D7E-4D44-BDC0-418DED0F247A}" srcOrd="1" destOrd="0" presId="urn:microsoft.com/office/officeart/2009/3/layout/HorizontalOrganizationChart"/>
    <dgm:cxn modelId="{4FF87574-86C6-48B4-99CE-345B4D4987BE}" type="presParOf" srcId="{88AE67AB-2B29-45B3-82B5-0469AA9C07A8}" destId="{1D2312DF-17D1-417B-8CD1-41A30E321C49}" srcOrd="2" destOrd="0" presId="urn:microsoft.com/office/officeart/2009/3/layout/HorizontalOrganizationChart"/>
    <dgm:cxn modelId="{DD321CE3-94DD-441C-A6B5-505513CBD355}" type="presParOf" srcId="{130EC6F2-D56C-484D-96B6-1246A321AC76}" destId="{E16AC75F-7D5A-4981-A544-7AB1A0FEB190}" srcOrd="4" destOrd="0" presId="urn:microsoft.com/office/officeart/2009/3/layout/HorizontalOrganizationChart"/>
    <dgm:cxn modelId="{E46AFEC3-F39E-43A8-8E19-6F2DE46BAEB3}" type="presParOf" srcId="{130EC6F2-D56C-484D-96B6-1246A321AC76}" destId="{DEEE13AA-B03B-4EEE-9C90-3B24CBCFCB10}" srcOrd="5" destOrd="0" presId="urn:microsoft.com/office/officeart/2009/3/layout/HorizontalOrganizationChart"/>
    <dgm:cxn modelId="{0BA70422-5F6F-4A82-820C-6E0CDABB7046}" type="presParOf" srcId="{DEEE13AA-B03B-4EEE-9C90-3B24CBCFCB10}" destId="{39CD15C6-CA8F-4E01-935E-0035FE2327E6}" srcOrd="0" destOrd="0" presId="urn:microsoft.com/office/officeart/2009/3/layout/HorizontalOrganizationChart"/>
    <dgm:cxn modelId="{E2C437FF-5066-4B5B-B88B-1BFEB07F69C0}" type="presParOf" srcId="{39CD15C6-CA8F-4E01-935E-0035FE2327E6}" destId="{3E65C23C-7715-4C55-980F-37FDF6CB6E51}" srcOrd="0" destOrd="0" presId="urn:microsoft.com/office/officeart/2009/3/layout/HorizontalOrganizationChart"/>
    <dgm:cxn modelId="{C8943C48-6B01-48B3-8B99-77F9951718E0}" type="presParOf" srcId="{39CD15C6-CA8F-4E01-935E-0035FE2327E6}" destId="{CBF44D4A-0694-420E-AF65-2AC3222FEABD}" srcOrd="1" destOrd="0" presId="urn:microsoft.com/office/officeart/2009/3/layout/HorizontalOrganizationChart"/>
    <dgm:cxn modelId="{796C5271-33B6-4DC0-9128-E8C227DB4458}" type="presParOf" srcId="{DEEE13AA-B03B-4EEE-9C90-3B24CBCFCB10}" destId="{34DDB0C4-6ED2-4044-82C3-B6E8219A1D9B}" srcOrd="1" destOrd="0" presId="urn:microsoft.com/office/officeart/2009/3/layout/HorizontalOrganizationChart"/>
    <dgm:cxn modelId="{FE68B48A-792C-4D3E-BD5E-9663058ABD47}" type="presParOf" srcId="{DEEE13AA-B03B-4EEE-9C90-3B24CBCFCB10}" destId="{AB0F9E18-0F56-433F-91BE-4F248F7D1EBA}" srcOrd="2" destOrd="0" presId="urn:microsoft.com/office/officeart/2009/3/layout/HorizontalOrganizationChart"/>
    <dgm:cxn modelId="{154F35AD-4CFD-4860-A8AE-F695E000E3C7}" type="presParOf" srcId="{130EC6F2-D56C-484D-96B6-1246A321AC76}" destId="{77CC2456-8AF2-40C4-89F1-28389ECB0EAF}" srcOrd="6" destOrd="0" presId="urn:microsoft.com/office/officeart/2009/3/layout/HorizontalOrganizationChart"/>
    <dgm:cxn modelId="{23384CCA-096A-40CE-8A0F-276FF6A4C352}" type="presParOf" srcId="{130EC6F2-D56C-484D-96B6-1246A321AC76}" destId="{180CFFD7-9A59-425B-BAD0-1EF20B8D333D}" srcOrd="7" destOrd="0" presId="urn:microsoft.com/office/officeart/2009/3/layout/HorizontalOrganizationChart"/>
    <dgm:cxn modelId="{522E668E-A9DC-4460-AEBD-55D03A236340}" type="presParOf" srcId="{180CFFD7-9A59-425B-BAD0-1EF20B8D333D}" destId="{C6CD4A36-CA4E-4DF0-A240-32BC393DE32C}" srcOrd="0" destOrd="0" presId="urn:microsoft.com/office/officeart/2009/3/layout/HorizontalOrganizationChart"/>
    <dgm:cxn modelId="{EE8EA083-AC99-45DC-8FC2-DE9AF701D19C}" type="presParOf" srcId="{C6CD4A36-CA4E-4DF0-A240-32BC393DE32C}" destId="{06D6588C-1626-49D1-AB73-0B76BBC4D92D}" srcOrd="0" destOrd="0" presId="urn:microsoft.com/office/officeart/2009/3/layout/HorizontalOrganizationChart"/>
    <dgm:cxn modelId="{164BCF20-A317-45F2-A6BD-95B35CF7BB38}" type="presParOf" srcId="{C6CD4A36-CA4E-4DF0-A240-32BC393DE32C}" destId="{8FC1642B-9680-4B6F-8836-0F44629E9866}" srcOrd="1" destOrd="0" presId="urn:microsoft.com/office/officeart/2009/3/layout/HorizontalOrganizationChart"/>
    <dgm:cxn modelId="{24280842-362C-4C7D-A277-3F3A6D9F2F48}" type="presParOf" srcId="{180CFFD7-9A59-425B-BAD0-1EF20B8D333D}" destId="{74C0784A-A9E1-4DEC-9599-AA61694CF555}" srcOrd="1" destOrd="0" presId="urn:microsoft.com/office/officeart/2009/3/layout/HorizontalOrganizationChart"/>
    <dgm:cxn modelId="{90E550A3-F8F0-4974-849F-608BDAA05D89}" type="presParOf" srcId="{180CFFD7-9A59-425B-BAD0-1EF20B8D333D}" destId="{D37AB9FE-2BE1-4C1B-9E35-0CE689769ABC}" srcOrd="2" destOrd="0" presId="urn:microsoft.com/office/officeart/2009/3/layout/HorizontalOrganizationChart"/>
    <dgm:cxn modelId="{8B295564-9D72-456A-B7A3-E17B5A35E187}" type="presParOf" srcId="{130EC6F2-D56C-484D-96B6-1246A321AC76}" destId="{FE5153F6-7CB0-491A-833F-9AE029775842}" srcOrd="8" destOrd="0" presId="urn:microsoft.com/office/officeart/2009/3/layout/HorizontalOrganizationChart"/>
    <dgm:cxn modelId="{7A7D8A7F-EECE-4AF3-A6ED-E706B8C2CD47}" type="presParOf" srcId="{130EC6F2-D56C-484D-96B6-1246A321AC76}" destId="{6FC49E74-CF4E-4DD6-A105-33E846B0A08B}" srcOrd="9" destOrd="0" presId="urn:microsoft.com/office/officeart/2009/3/layout/HorizontalOrganizationChart"/>
    <dgm:cxn modelId="{D302026E-A720-45B9-BFC1-4132C917843C}" type="presParOf" srcId="{6FC49E74-CF4E-4DD6-A105-33E846B0A08B}" destId="{06DFC9A2-9CF6-43C3-99B5-241CD989E08B}" srcOrd="0" destOrd="0" presId="urn:microsoft.com/office/officeart/2009/3/layout/HorizontalOrganizationChart"/>
    <dgm:cxn modelId="{25EA6051-0654-44EE-8079-B8FD6DBBAF94}" type="presParOf" srcId="{06DFC9A2-9CF6-43C3-99B5-241CD989E08B}" destId="{8CD2ECB0-FBB9-410B-B130-2A88AC0ACE84}" srcOrd="0" destOrd="0" presId="urn:microsoft.com/office/officeart/2009/3/layout/HorizontalOrganizationChart"/>
    <dgm:cxn modelId="{2B48B223-45C7-40A2-9587-8D640DA99127}" type="presParOf" srcId="{06DFC9A2-9CF6-43C3-99B5-241CD989E08B}" destId="{838C42DD-0EF2-4894-B3FE-B6E6CA014C2B}" srcOrd="1" destOrd="0" presId="urn:microsoft.com/office/officeart/2009/3/layout/HorizontalOrganizationChart"/>
    <dgm:cxn modelId="{2367A5A7-2629-43B1-A4A0-64FD2CF36179}" type="presParOf" srcId="{6FC49E74-CF4E-4DD6-A105-33E846B0A08B}" destId="{D52BB675-4ED2-41D3-8B24-33F0DAE06AAA}" srcOrd="1" destOrd="0" presId="urn:microsoft.com/office/officeart/2009/3/layout/HorizontalOrganizationChart"/>
    <dgm:cxn modelId="{36E5DCE7-0E12-426A-96C9-D31BA8E76FD1}" type="presParOf" srcId="{6FC49E74-CF4E-4DD6-A105-33E846B0A08B}" destId="{C12E0E6E-77DC-498E-A89F-94284CFD2AF3}" srcOrd="2" destOrd="0" presId="urn:microsoft.com/office/officeart/2009/3/layout/HorizontalOrganizationChart"/>
    <dgm:cxn modelId="{E0920CDC-5A46-4A4E-BF2C-6359D15AE2B8}" type="presParOf" srcId="{92BA6B7A-CEF1-4653-B3DE-FA865D6E4E3D}" destId="{D82CC839-0B6B-4BEC-BAEC-15019B0C60EB}" srcOrd="2" destOrd="0" presId="urn:microsoft.com/office/officeart/2009/3/layout/HorizontalOrganizationChart"/>
    <dgm:cxn modelId="{0F855FAD-C9EF-4708-83D9-5149B6C5C2E0}" type="presParOf" srcId="{D82CC839-0B6B-4BEC-BAEC-15019B0C60EB}" destId="{A8210F0E-73AF-465F-8899-5A93A6FC0447}" srcOrd="0" destOrd="0" presId="urn:microsoft.com/office/officeart/2009/3/layout/HorizontalOrganizationChart"/>
    <dgm:cxn modelId="{6C54D4A7-9466-4850-873B-048D705B5B0B}" type="presParOf" srcId="{D82CC839-0B6B-4BEC-BAEC-15019B0C60EB}" destId="{B2BA4F83-761C-4C52-BB38-4DD24520E4D5}" srcOrd="1" destOrd="0" presId="urn:microsoft.com/office/officeart/2009/3/layout/HorizontalOrganizationChart"/>
    <dgm:cxn modelId="{7970AA17-F266-4499-B436-6AFAC4439A77}" type="presParOf" srcId="{B2BA4F83-761C-4C52-BB38-4DD24520E4D5}" destId="{EB5BBAEA-51C9-4807-9567-1D9AC842F159}" srcOrd="0" destOrd="0" presId="urn:microsoft.com/office/officeart/2009/3/layout/HorizontalOrganizationChart"/>
    <dgm:cxn modelId="{2CE71A4D-7507-415D-8C7C-1F60B3BB6246}" type="presParOf" srcId="{EB5BBAEA-51C9-4807-9567-1D9AC842F159}" destId="{07764F2A-43B7-4D2B-9C34-D271680D9396}" srcOrd="0" destOrd="0" presId="urn:microsoft.com/office/officeart/2009/3/layout/HorizontalOrganizationChart"/>
    <dgm:cxn modelId="{7B260CC6-69DB-4C55-95DD-BD2E45FCF6B1}" type="presParOf" srcId="{EB5BBAEA-51C9-4807-9567-1D9AC842F159}" destId="{48F22C44-2931-4617-A42E-F28F29E437F2}" srcOrd="1" destOrd="0" presId="urn:microsoft.com/office/officeart/2009/3/layout/HorizontalOrganizationChart"/>
    <dgm:cxn modelId="{A2649B94-D42D-4479-B012-806848B418CD}" type="presParOf" srcId="{B2BA4F83-761C-4C52-BB38-4DD24520E4D5}" destId="{7CDFB8C8-87E2-4BE1-9BCA-5DA67FCE59AD}" srcOrd="1" destOrd="0" presId="urn:microsoft.com/office/officeart/2009/3/layout/HorizontalOrganizationChart"/>
    <dgm:cxn modelId="{A47A5DEE-2552-4C17-87F9-9499292923F0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A5869A02-D928-4B1A-B4A5-02ED73D152DB}" type="presOf" srcId="{98D1C6AF-2EF0-4F08-904E-2A54B64A6CDC}" destId="{8CD2ECB0-FBB9-410B-B130-2A88AC0ACE84}" srcOrd="0" destOrd="0" presId="urn:microsoft.com/office/officeart/2009/3/layout/HorizontalOrganizationChart"/>
    <dgm:cxn modelId="{4DCD2510-8EBA-47EF-940E-1E0CD3CF18D3}" type="presOf" srcId="{E4021F10-A8E2-428E-8355-60B969643925}" destId="{0F658F2A-517E-4262-BDF2-F855E32B4B35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A63BDF22-6FD1-4B56-984D-6DBE667FFC57}" type="presOf" srcId="{0D454261-4B85-4C81-AB28-3D1F54574620}" destId="{CBF44D4A-0694-420E-AF65-2AC3222FEABD}" srcOrd="1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277ABA5F-B2F4-4A87-8A24-4543FA73B55C}" type="presOf" srcId="{8640C507-C6A5-475B-AD5F-403996C91E7B}" destId="{A8210F0E-73AF-465F-8899-5A93A6FC0447}" srcOrd="0" destOrd="0" presId="urn:microsoft.com/office/officeart/2009/3/layout/HorizontalOrganizationChart"/>
    <dgm:cxn modelId="{51E14743-E9F3-4BAF-BCD8-58601AAE5E1D}" type="presOf" srcId="{DFE03612-CE31-43B1-85A7-FA5F1326FBD1}" destId="{48F22C44-2931-4617-A42E-F28F29E437F2}" srcOrd="1" destOrd="0" presId="urn:microsoft.com/office/officeart/2009/3/layout/HorizontalOrganizationChart"/>
    <dgm:cxn modelId="{CDC47664-C9CF-49D3-A29D-1E1396BB6893}" type="presOf" srcId="{317C24FF-7807-425D-B741-8A0C1187A4D1}" destId="{FDC00B0B-E74B-43AB-A55D-9020FB328E10}" srcOrd="0" destOrd="0" presId="urn:microsoft.com/office/officeart/2009/3/layout/HorizontalOrganizationChart"/>
    <dgm:cxn modelId="{5F1C9A44-D8CF-43E2-92D2-95FE0E13A168}" type="presOf" srcId="{D225289C-A198-4698-9EDC-0E06E1A64867}" destId="{77CC2456-8AF2-40C4-89F1-28389ECB0EAF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7B9AAC6A-E09F-4FAB-8EB3-EDE3880E7C61}" type="presOf" srcId="{62E6A987-7BD9-46AC-B793-38A014AAA9D4}" destId="{CA15D4FD-CEB9-4A74-8BFC-31A64BD2595E}" srcOrd="0" destOrd="0" presId="urn:microsoft.com/office/officeart/2009/3/layout/HorizontalOrganizationChart"/>
    <dgm:cxn modelId="{25245C4D-6DB7-47FC-B028-0746DC910A12}" type="presOf" srcId="{4AF19E48-CF4D-4CA7-AD2E-32346B3C59E2}" destId="{2E9DFA4D-0D0C-421A-9742-BCC953C2DCCC}" srcOrd="0" destOrd="0" presId="urn:microsoft.com/office/officeart/2009/3/layout/HorizontalOrganizationChart"/>
    <dgm:cxn modelId="{B4349F4D-9647-43E4-93DF-550EB99877D3}" type="presOf" srcId="{0D454261-4B85-4C81-AB28-3D1F54574620}" destId="{3E65C23C-7715-4C55-980F-37FDF6CB6E51}" srcOrd="0" destOrd="0" presId="urn:microsoft.com/office/officeart/2009/3/layout/HorizontalOrganizationChart"/>
    <dgm:cxn modelId="{AA950551-6ACB-4383-B845-6E2C5DE29A7F}" type="presOf" srcId="{6E261F2C-46E3-4343-B6D5-583E30901C33}" destId="{4E23DD0B-6F07-4BBA-85BD-6C54EBC0F9C6}" srcOrd="0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330C8954-E1EB-4715-B1B7-FE2AB0A64502}" type="presOf" srcId="{98D1C6AF-2EF0-4F08-904E-2A54B64A6CDC}" destId="{838C42DD-0EF2-4894-B3FE-B6E6CA014C2B}" srcOrd="1" destOrd="0" presId="urn:microsoft.com/office/officeart/2009/3/layout/HorizontalOrganizationChart"/>
    <dgm:cxn modelId="{E075927B-FE39-4747-92AF-2848AF4853D2}" type="presOf" srcId="{317C24FF-7807-425D-B741-8A0C1187A4D1}" destId="{A58817F7-A627-4E65-921D-3A20570C542B}" srcOrd="1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7801CE7B-7150-4FF7-87FA-4A4D4D41453D}" type="presOf" srcId="{2A7482A1-E663-46E7-B612-C3BA125AB708}" destId="{FE5153F6-7CB0-491A-833F-9AE029775842}" srcOrd="0" destOrd="0" presId="urn:microsoft.com/office/officeart/2009/3/layout/HorizontalOrganizationChart"/>
    <dgm:cxn modelId="{88DCFA9E-FA28-46D8-861B-6F820EF9F60F}" type="presOf" srcId="{DFE03612-CE31-43B1-85A7-FA5F1326FBD1}" destId="{07764F2A-43B7-4D2B-9C34-D271680D9396}" srcOrd="0" destOrd="0" presId="urn:microsoft.com/office/officeart/2009/3/layout/HorizontalOrganizationChart"/>
    <dgm:cxn modelId="{E56F2AA4-A262-4A1C-B726-A161B67E4918}" type="presOf" srcId="{FF536BB5-B848-414E-AEEA-F7938E2CEFFB}" destId="{06D6588C-1626-49D1-AB73-0B76BBC4D92D}" srcOrd="0" destOrd="0" presId="urn:microsoft.com/office/officeart/2009/3/layout/HorizontalOrganizationChart"/>
    <dgm:cxn modelId="{45E366A8-AC36-48F9-822E-3E9ABC723E84}" type="presOf" srcId="{FF536BB5-B848-414E-AEEA-F7938E2CEFFB}" destId="{8FC1642B-9680-4B6F-8836-0F44629E9866}" srcOrd="1" destOrd="0" presId="urn:microsoft.com/office/officeart/2009/3/layout/HorizontalOrganizationChart"/>
    <dgm:cxn modelId="{CA7B38A9-0556-4555-A1A9-175DE17BFCF5}" type="presOf" srcId="{4AF19E48-CF4D-4CA7-AD2E-32346B3C59E2}" destId="{C6CD2A85-9931-458C-9F88-E294EE141426}" srcOrd="1" destOrd="0" presId="urn:microsoft.com/office/officeart/2009/3/layout/HorizontalOrganizationChart"/>
    <dgm:cxn modelId="{13A5C9B7-D7B9-4EE6-A884-F71C7A58E6F7}" type="presOf" srcId="{DE653F94-26B5-4AFA-B553-A19389BB6923}" destId="{73A5EA59-0E69-407E-8AA9-AE5C380A9AB9}" srcOrd="0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BA2554E0-913B-4A5F-B7B2-242EB39438EA}" type="presOf" srcId="{62E6A987-7BD9-46AC-B793-38A014AAA9D4}" destId="{BAEB3925-3E9A-47C5-A846-08DC18C7D58D}" srcOrd="1" destOrd="0" presId="urn:microsoft.com/office/officeart/2009/3/layout/HorizontalOrganizationChart"/>
    <dgm:cxn modelId="{E7C9E2F4-B333-480D-848F-429ED44DD3DC}" type="presOf" srcId="{2A27C2B2-AF5C-474A-90CE-07C70127571B}" destId="{E16AC75F-7D5A-4981-A544-7AB1A0FEB190}" srcOrd="0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B2BBB639-7B2A-4138-85D8-6F9135D0318A}" type="presParOf" srcId="{0F658F2A-517E-4262-BDF2-F855E32B4B35}" destId="{92BA6B7A-CEF1-4653-B3DE-FA865D6E4E3D}" srcOrd="0" destOrd="0" presId="urn:microsoft.com/office/officeart/2009/3/layout/HorizontalOrganizationChart"/>
    <dgm:cxn modelId="{B33F3AB1-64E4-4887-909B-EECF8366325C}" type="presParOf" srcId="{92BA6B7A-CEF1-4653-B3DE-FA865D6E4E3D}" destId="{BE50A3F8-8BB6-440B-A1C3-51089FDE78B8}" srcOrd="0" destOrd="0" presId="urn:microsoft.com/office/officeart/2009/3/layout/HorizontalOrganizationChart"/>
    <dgm:cxn modelId="{AE77D9A8-CEE6-473C-8D7C-598E8E25FAB0}" type="presParOf" srcId="{BE50A3F8-8BB6-440B-A1C3-51089FDE78B8}" destId="{FDC00B0B-E74B-43AB-A55D-9020FB328E10}" srcOrd="0" destOrd="0" presId="urn:microsoft.com/office/officeart/2009/3/layout/HorizontalOrganizationChart"/>
    <dgm:cxn modelId="{D794E34F-9DC1-4316-95A0-91B9D5A1D091}" type="presParOf" srcId="{BE50A3F8-8BB6-440B-A1C3-51089FDE78B8}" destId="{A58817F7-A627-4E65-921D-3A20570C542B}" srcOrd="1" destOrd="0" presId="urn:microsoft.com/office/officeart/2009/3/layout/HorizontalOrganizationChart"/>
    <dgm:cxn modelId="{7505747C-EB24-4514-B3F9-412EB30734D7}" type="presParOf" srcId="{92BA6B7A-CEF1-4653-B3DE-FA865D6E4E3D}" destId="{130EC6F2-D56C-484D-96B6-1246A321AC76}" srcOrd="1" destOrd="0" presId="urn:microsoft.com/office/officeart/2009/3/layout/HorizontalOrganizationChart"/>
    <dgm:cxn modelId="{85C50106-4DAF-442E-AA4D-3EE57AF9918D}" type="presParOf" srcId="{130EC6F2-D56C-484D-96B6-1246A321AC76}" destId="{73A5EA59-0E69-407E-8AA9-AE5C380A9AB9}" srcOrd="0" destOrd="0" presId="urn:microsoft.com/office/officeart/2009/3/layout/HorizontalOrganizationChart"/>
    <dgm:cxn modelId="{BC7C1DCB-3112-4E59-9677-8F463649584B}" type="presParOf" srcId="{130EC6F2-D56C-484D-96B6-1246A321AC76}" destId="{68FA153F-69BA-4A07-9C1D-B9C35CF3F680}" srcOrd="1" destOrd="0" presId="urn:microsoft.com/office/officeart/2009/3/layout/HorizontalOrganizationChart"/>
    <dgm:cxn modelId="{D8BBC3F3-3058-4F9D-BD5E-C9B51CDAB5D9}" type="presParOf" srcId="{68FA153F-69BA-4A07-9C1D-B9C35CF3F680}" destId="{4CE83650-458E-42DD-AC17-CD9DA5644E8A}" srcOrd="0" destOrd="0" presId="urn:microsoft.com/office/officeart/2009/3/layout/HorizontalOrganizationChart"/>
    <dgm:cxn modelId="{37A50F29-996F-422F-AD3E-D0E28DF5F23B}" type="presParOf" srcId="{4CE83650-458E-42DD-AC17-CD9DA5644E8A}" destId="{2E9DFA4D-0D0C-421A-9742-BCC953C2DCCC}" srcOrd="0" destOrd="0" presId="urn:microsoft.com/office/officeart/2009/3/layout/HorizontalOrganizationChart"/>
    <dgm:cxn modelId="{A2048D0A-F9C1-47E7-BC86-345E072A2FFC}" type="presParOf" srcId="{4CE83650-458E-42DD-AC17-CD9DA5644E8A}" destId="{C6CD2A85-9931-458C-9F88-E294EE141426}" srcOrd="1" destOrd="0" presId="urn:microsoft.com/office/officeart/2009/3/layout/HorizontalOrganizationChart"/>
    <dgm:cxn modelId="{F6F30D90-6BD6-4749-802C-951CFA7DEF50}" type="presParOf" srcId="{68FA153F-69BA-4A07-9C1D-B9C35CF3F680}" destId="{868C9DA8-81B7-4265-9591-F42979C7F0A1}" srcOrd="1" destOrd="0" presId="urn:microsoft.com/office/officeart/2009/3/layout/HorizontalOrganizationChart"/>
    <dgm:cxn modelId="{A6B5546A-E616-46D2-B46A-9D2893CDBEE6}" type="presParOf" srcId="{68FA153F-69BA-4A07-9C1D-B9C35CF3F680}" destId="{0E774CF9-7658-43C8-B31A-1E6A490C9928}" srcOrd="2" destOrd="0" presId="urn:microsoft.com/office/officeart/2009/3/layout/HorizontalOrganizationChart"/>
    <dgm:cxn modelId="{7BB1D46E-1DFD-4EF3-9063-3B2A6C26223A}" type="presParOf" srcId="{130EC6F2-D56C-484D-96B6-1246A321AC76}" destId="{4E23DD0B-6F07-4BBA-85BD-6C54EBC0F9C6}" srcOrd="2" destOrd="0" presId="urn:microsoft.com/office/officeart/2009/3/layout/HorizontalOrganizationChart"/>
    <dgm:cxn modelId="{E01142D5-E2CA-4C84-BF52-345859896855}" type="presParOf" srcId="{130EC6F2-D56C-484D-96B6-1246A321AC76}" destId="{88AE67AB-2B29-45B3-82B5-0469AA9C07A8}" srcOrd="3" destOrd="0" presId="urn:microsoft.com/office/officeart/2009/3/layout/HorizontalOrganizationChart"/>
    <dgm:cxn modelId="{B804BB4E-1FB4-4522-9500-566F09EC404F}" type="presParOf" srcId="{88AE67AB-2B29-45B3-82B5-0469AA9C07A8}" destId="{940E2C15-738E-43D4-810F-63454122F06A}" srcOrd="0" destOrd="0" presId="urn:microsoft.com/office/officeart/2009/3/layout/HorizontalOrganizationChart"/>
    <dgm:cxn modelId="{3B4FC269-BC72-40D5-9091-B81D2646A3DE}" type="presParOf" srcId="{940E2C15-738E-43D4-810F-63454122F06A}" destId="{CA15D4FD-CEB9-4A74-8BFC-31A64BD2595E}" srcOrd="0" destOrd="0" presId="urn:microsoft.com/office/officeart/2009/3/layout/HorizontalOrganizationChart"/>
    <dgm:cxn modelId="{2ACED79F-CFD5-4C4D-A395-C7B61F0D0581}" type="presParOf" srcId="{940E2C15-738E-43D4-810F-63454122F06A}" destId="{BAEB3925-3E9A-47C5-A846-08DC18C7D58D}" srcOrd="1" destOrd="0" presId="urn:microsoft.com/office/officeart/2009/3/layout/HorizontalOrganizationChart"/>
    <dgm:cxn modelId="{5E6FF418-0624-4E58-B431-1BE82F686C9F}" type="presParOf" srcId="{88AE67AB-2B29-45B3-82B5-0469AA9C07A8}" destId="{0683C197-4D7E-4D44-BDC0-418DED0F247A}" srcOrd="1" destOrd="0" presId="urn:microsoft.com/office/officeart/2009/3/layout/HorizontalOrganizationChart"/>
    <dgm:cxn modelId="{4FF87574-86C6-48B4-99CE-345B4D4987BE}" type="presParOf" srcId="{88AE67AB-2B29-45B3-82B5-0469AA9C07A8}" destId="{1D2312DF-17D1-417B-8CD1-41A30E321C49}" srcOrd="2" destOrd="0" presId="urn:microsoft.com/office/officeart/2009/3/layout/HorizontalOrganizationChart"/>
    <dgm:cxn modelId="{DD321CE3-94DD-441C-A6B5-505513CBD355}" type="presParOf" srcId="{130EC6F2-D56C-484D-96B6-1246A321AC76}" destId="{E16AC75F-7D5A-4981-A544-7AB1A0FEB190}" srcOrd="4" destOrd="0" presId="urn:microsoft.com/office/officeart/2009/3/layout/HorizontalOrganizationChart"/>
    <dgm:cxn modelId="{E46AFEC3-F39E-43A8-8E19-6F2DE46BAEB3}" type="presParOf" srcId="{130EC6F2-D56C-484D-96B6-1246A321AC76}" destId="{DEEE13AA-B03B-4EEE-9C90-3B24CBCFCB10}" srcOrd="5" destOrd="0" presId="urn:microsoft.com/office/officeart/2009/3/layout/HorizontalOrganizationChart"/>
    <dgm:cxn modelId="{0BA70422-5F6F-4A82-820C-6E0CDABB7046}" type="presParOf" srcId="{DEEE13AA-B03B-4EEE-9C90-3B24CBCFCB10}" destId="{39CD15C6-CA8F-4E01-935E-0035FE2327E6}" srcOrd="0" destOrd="0" presId="urn:microsoft.com/office/officeart/2009/3/layout/HorizontalOrganizationChart"/>
    <dgm:cxn modelId="{E2C437FF-5066-4B5B-B88B-1BFEB07F69C0}" type="presParOf" srcId="{39CD15C6-CA8F-4E01-935E-0035FE2327E6}" destId="{3E65C23C-7715-4C55-980F-37FDF6CB6E51}" srcOrd="0" destOrd="0" presId="urn:microsoft.com/office/officeart/2009/3/layout/HorizontalOrganizationChart"/>
    <dgm:cxn modelId="{C8943C48-6B01-48B3-8B99-77F9951718E0}" type="presParOf" srcId="{39CD15C6-CA8F-4E01-935E-0035FE2327E6}" destId="{CBF44D4A-0694-420E-AF65-2AC3222FEABD}" srcOrd="1" destOrd="0" presId="urn:microsoft.com/office/officeart/2009/3/layout/HorizontalOrganizationChart"/>
    <dgm:cxn modelId="{796C5271-33B6-4DC0-9128-E8C227DB4458}" type="presParOf" srcId="{DEEE13AA-B03B-4EEE-9C90-3B24CBCFCB10}" destId="{34DDB0C4-6ED2-4044-82C3-B6E8219A1D9B}" srcOrd="1" destOrd="0" presId="urn:microsoft.com/office/officeart/2009/3/layout/HorizontalOrganizationChart"/>
    <dgm:cxn modelId="{FE68B48A-792C-4D3E-BD5E-9663058ABD47}" type="presParOf" srcId="{DEEE13AA-B03B-4EEE-9C90-3B24CBCFCB10}" destId="{AB0F9E18-0F56-433F-91BE-4F248F7D1EBA}" srcOrd="2" destOrd="0" presId="urn:microsoft.com/office/officeart/2009/3/layout/HorizontalOrganizationChart"/>
    <dgm:cxn modelId="{154F35AD-4CFD-4860-A8AE-F695E000E3C7}" type="presParOf" srcId="{130EC6F2-D56C-484D-96B6-1246A321AC76}" destId="{77CC2456-8AF2-40C4-89F1-28389ECB0EAF}" srcOrd="6" destOrd="0" presId="urn:microsoft.com/office/officeart/2009/3/layout/HorizontalOrganizationChart"/>
    <dgm:cxn modelId="{23384CCA-096A-40CE-8A0F-276FF6A4C352}" type="presParOf" srcId="{130EC6F2-D56C-484D-96B6-1246A321AC76}" destId="{180CFFD7-9A59-425B-BAD0-1EF20B8D333D}" srcOrd="7" destOrd="0" presId="urn:microsoft.com/office/officeart/2009/3/layout/HorizontalOrganizationChart"/>
    <dgm:cxn modelId="{522E668E-A9DC-4460-AEBD-55D03A236340}" type="presParOf" srcId="{180CFFD7-9A59-425B-BAD0-1EF20B8D333D}" destId="{C6CD4A36-CA4E-4DF0-A240-32BC393DE32C}" srcOrd="0" destOrd="0" presId="urn:microsoft.com/office/officeart/2009/3/layout/HorizontalOrganizationChart"/>
    <dgm:cxn modelId="{EE8EA083-AC99-45DC-8FC2-DE9AF701D19C}" type="presParOf" srcId="{C6CD4A36-CA4E-4DF0-A240-32BC393DE32C}" destId="{06D6588C-1626-49D1-AB73-0B76BBC4D92D}" srcOrd="0" destOrd="0" presId="urn:microsoft.com/office/officeart/2009/3/layout/HorizontalOrganizationChart"/>
    <dgm:cxn modelId="{164BCF20-A317-45F2-A6BD-95B35CF7BB38}" type="presParOf" srcId="{C6CD4A36-CA4E-4DF0-A240-32BC393DE32C}" destId="{8FC1642B-9680-4B6F-8836-0F44629E9866}" srcOrd="1" destOrd="0" presId="urn:microsoft.com/office/officeart/2009/3/layout/HorizontalOrganizationChart"/>
    <dgm:cxn modelId="{24280842-362C-4C7D-A277-3F3A6D9F2F48}" type="presParOf" srcId="{180CFFD7-9A59-425B-BAD0-1EF20B8D333D}" destId="{74C0784A-A9E1-4DEC-9599-AA61694CF555}" srcOrd="1" destOrd="0" presId="urn:microsoft.com/office/officeart/2009/3/layout/HorizontalOrganizationChart"/>
    <dgm:cxn modelId="{90E550A3-F8F0-4974-849F-608BDAA05D89}" type="presParOf" srcId="{180CFFD7-9A59-425B-BAD0-1EF20B8D333D}" destId="{D37AB9FE-2BE1-4C1B-9E35-0CE689769ABC}" srcOrd="2" destOrd="0" presId="urn:microsoft.com/office/officeart/2009/3/layout/HorizontalOrganizationChart"/>
    <dgm:cxn modelId="{8B295564-9D72-456A-B7A3-E17B5A35E187}" type="presParOf" srcId="{130EC6F2-D56C-484D-96B6-1246A321AC76}" destId="{FE5153F6-7CB0-491A-833F-9AE029775842}" srcOrd="8" destOrd="0" presId="urn:microsoft.com/office/officeart/2009/3/layout/HorizontalOrganizationChart"/>
    <dgm:cxn modelId="{7A7D8A7F-EECE-4AF3-A6ED-E706B8C2CD47}" type="presParOf" srcId="{130EC6F2-D56C-484D-96B6-1246A321AC76}" destId="{6FC49E74-CF4E-4DD6-A105-33E846B0A08B}" srcOrd="9" destOrd="0" presId="urn:microsoft.com/office/officeart/2009/3/layout/HorizontalOrganizationChart"/>
    <dgm:cxn modelId="{D302026E-A720-45B9-BFC1-4132C917843C}" type="presParOf" srcId="{6FC49E74-CF4E-4DD6-A105-33E846B0A08B}" destId="{06DFC9A2-9CF6-43C3-99B5-241CD989E08B}" srcOrd="0" destOrd="0" presId="urn:microsoft.com/office/officeart/2009/3/layout/HorizontalOrganizationChart"/>
    <dgm:cxn modelId="{25EA6051-0654-44EE-8079-B8FD6DBBAF94}" type="presParOf" srcId="{06DFC9A2-9CF6-43C3-99B5-241CD989E08B}" destId="{8CD2ECB0-FBB9-410B-B130-2A88AC0ACE84}" srcOrd="0" destOrd="0" presId="urn:microsoft.com/office/officeart/2009/3/layout/HorizontalOrganizationChart"/>
    <dgm:cxn modelId="{2B48B223-45C7-40A2-9587-8D640DA99127}" type="presParOf" srcId="{06DFC9A2-9CF6-43C3-99B5-241CD989E08B}" destId="{838C42DD-0EF2-4894-B3FE-B6E6CA014C2B}" srcOrd="1" destOrd="0" presId="urn:microsoft.com/office/officeart/2009/3/layout/HorizontalOrganizationChart"/>
    <dgm:cxn modelId="{2367A5A7-2629-43B1-A4A0-64FD2CF36179}" type="presParOf" srcId="{6FC49E74-CF4E-4DD6-A105-33E846B0A08B}" destId="{D52BB675-4ED2-41D3-8B24-33F0DAE06AAA}" srcOrd="1" destOrd="0" presId="urn:microsoft.com/office/officeart/2009/3/layout/HorizontalOrganizationChart"/>
    <dgm:cxn modelId="{36E5DCE7-0E12-426A-96C9-D31BA8E76FD1}" type="presParOf" srcId="{6FC49E74-CF4E-4DD6-A105-33E846B0A08B}" destId="{C12E0E6E-77DC-498E-A89F-94284CFD2AF3}" srcOrd="2" destOrd="0" presId="urn:microsoft.com/office/officeart/2009/3/layout/HorizontalOrganizationChart"/>
    <dgm:cxn modelId="{E0920CDC-5A46-4A4E-BF2C-6359D15AE2B8}" type="presParOf" srcId="{92BA6B7A-CEF1-4653-B3DE-FA865D6E4E3D}" destId="{D82CC839-0B6B-4BEC-BAEC-15019B0C60EB}" srcOrd="2" destOrd="0" presId="urn:microsoft.com/office/officeart/2009/3/layout/HorizontalOrganizationChart"/>
    <dgm:cxn modelId="{0F855FAD-C9EF-4708-83D9-5149B6C5C2E0}" type="presParOf" srcId="{D82CC839-0B6B-4BEC-BAEC-15019B0C60EB}" destId="{A8210F0E-73AF-465F-8899-5A93A6FC0447}" srcOrd="0" destOrd="0" presId="urn:microsoft.com/office/officeart/2009/3/layout/HorizontalOrganizationChart"/>
    <dgm:cxn modelId="{6C54D4A7-9466-4850-873B-048D705B5B0B}" type="presParOf" srcId="{D82CC839-0B6B-4BEC-BAEC-15019B0C60EB}" destId="{B2BA4F83-761C-4C52-BB38-4DD24520E4D5}" srcOrd="1" destOrd="0" presId="urn:microsoft.com/office/officeart/2009/3/layout/HorizontalOrganizationChart"/>
    <dgm:cxn modelId="{7970AA17-F266-4499-B436-6AFAC4439A77}" type="presParOf" srcId="{B2BA4F83-761C-4C52-BB38-4DD24520E4D5}" destId="{EB5BBAEA-51C9-4807-9567-1D9AC842F159}" srcOrd="0" destOrd="0" presId="urn:microsoft.com/office/officeart/2009/3/layout/HorizontalOrganizationChart"/>
    <dgm:cxn modelId="{2CE71A4D-7507-415D-8C7C-1F60B3BB6246}" type="presParOf" srcId="{EB5BBAEA-51C9-4807-9567-1D9AC842F159}" destId="{07764F2A-43B7-4D2B-9C34-D271680D9396}" srcOrd="0" destOrd="0" presId="urn:microsoft.com/office/officeart/2009/3/layout/HorizontalOrganizationChart"/>
    <dgm:cxn modelId="{7B260CC6-69DB-4C55-95DD-BD2E45FCF6B1}" type="presParOf" srcId="{EB5BBAEA-51C9-4807-9567-1D9AC842F159}" destId="{48F22C44-2931-4617-A42E-F28F29E437F2}" srcOrd="1" destOrd="0" presId="urn:microsoft.com/office/officeart/2009/3/layout/HorizontalOrganizationChart"/>
    <dgm:cxn modelId="{A2649B94-D42D-4479-B012-806848B418CD}" type="presParOf" srcId="{B2BA4F83-761C-4C52-BB38-4DD24520E4D5}" destId="{7CDFB8C8-87E2-4BE1-9BCA-5DA67FCE59AD}" srcOrd="1" destOrd="0" presId="urn:microsoft.com/office/officeart/2009/3/layout/HorizontalOrganizationChart"/>
    <dgm:cxn modelId="{A47A5DEE-2552-4C17-87F9-9499292923F0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A5869A02-D928-4B1A-B4A5-02ED73D152DB}" type="presOf" srcId="{98D1C6AF-2EF0-4F08-904E-2A54B64A6CDC}" destId="{8CD2ECB0-FBB9-410B-B130-2A88AC0ACE84}" srcOrd="0" destOrd="0" presId="urn:microsoft.com/office/officeart/2009/3/layout/HorizontalOrganizationChart"/>
    <dgm:cxn modelId="{4DCD2510-8EBA-47EF-940E-1E0CD3CF18D3}" type="presOf" srcId="{E4021F10-A8E2-428E-8355-60B969643925}" destId="{0F658F2A-517E-4262-BDF2-F855E32B4B35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A63BDF22-6FD1-4B56-984D-6DBE667FFC57}" type="presOf" srcId="{0D454261-4B85-4C81-AB28-3D1F54574620}" destId="{CBF44D4A-0694-420E-AF65-2AC3222FEABD}" srcOrd="1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277ABA5F-B2F4-4A87-8A24-4543FA73B55C}" type="presOf" srcId="{8640C507-C6A5-475B-AD5F-403996C91E7B}" destId="{A8210F0E-73AF-465F-8899-5A93A6FC0447}" srcOrd="0" destOrd="0" presId="urn:microsoft.com/office/officeart/2009/3/layout/HorizontalOrganizationChart"/>
    <dgm:cxn modelId="{51E14743-E9F3-4BAF-BCD8-58601AAE5E1D}" type="presOf" srcId="{DFE03612-CE31-43B1-85A7-FA5F1326FBD1}" destId="{48F22C44-2931-4617-A42E-F28F29E437F2}" srcOrd="1" destOrd="0" presId="urn:microsoft.com/office/officeart/2009/3/layout/HorizontalOrganizationChart"/>
    <dgm:cxn modelId="{CDC47664-C9CF-49D3-A29D-1E1396BB6893}" type="presOf" srcId="{317C24FF-7807-425D-B741-8A0C1187A4D1}" destId="{FDC00B0B-E74B-43AB-A55D-9020FB328E10}" srcOrd="0" destOrd="0" presId="urn:microsoft.com/office/officeart/2009/3/layout/HorizontalOrganizationChart"/>
    <dgm:cxn modelId="{5F1C9A44-D8CF-43E2-92D2-95FE0E13A168}" type="presOf" srcId="{D225289C-A198-4698-9EDC-0E06E1A64867}" destId="{77CC2456-8AF2-40C4-89F1-28389ECB0EAF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7B9AAC6A-E09F-4FAB-8EB3-EDE3880E7C61}" type="presOf" srcId="{62E6A987-7BD9-46AC-B793-38A014AAA9D4}" destId="{CA15D4FD-CEB9-4A74-8BFC-31A64BD2595E}" srcOrd="0" destOrd="0" presId="urn:microsoft.com/office/officeart/2009/3/layout/HorizontalOrganizationChart"/>
    <dgm:cxn modelId="{25245C4D-6DB7-47FC-B028-0746DC910A12}" type="presOf" srcId="{4AF19E48-CF4D-4CA7-AD2E-32346B3C59E2}" destId="{2E9DFA4D-0D0C-421A-9742-BCC953C2DCCC}" srcOrd="0" destOrd="0" presId="urn:microsoft.com/office/officeart/2009/3/layout/HorizontalOrganizationChart"/>
    <dgm:cxn modelId="{B4349F4D-9647-43E4-93DF-550EB99877D3}" type="presOf" srcId="{0D454261-4B85-4C81-AB28-3D1F54574620}" destId="{3E65C23C-7715-4C55-980F-37FDF6CB6E51}" srcOrd="0" destOrd="0" presId="urn:microsoft.com/office/officeart/2009/3/layout/HorizontalOrganizationChart"/>
    <dgm:cxn modelId="{AA950551-6ACB-4383-B845-6E2C5DE29A7F}" type="presOf" srcId="{6E261F2C-46E3-4343-B6D5-583E30901C33}" destId="{4E23DD0B-6F07-4BBA-85BD-6C54EBC0F9C6}" srcOrd="0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330C8954-E1EB-4715-B1B7-FE2AB0A64502}" type="presOf" srcId="{98D1C6AF-2EF0-4F08-904E-2A54B64A6CDC}" destId="{838C42DD-0EF2-4894-B3FE-B6E6CA014C2B}" srcOrd="1" destOrd="0" presId="urn:microsoft.com/office/officeart/2009/3/layout/HorizontalOrganizationChart"/>
    <dgm:cxn modelId="{E075927B-FE39-4747-92AF-2848AF4853D2}" type="presOf" srcId="{317C24FF-7807-425D-B741-8A0C1187A4D1}" destId="{A58817F7-A627-4E65-921D-3A20570C542B}" srcOrd="1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7801CE7B-7150-4FF7-87FA-4A4D4D41453D}" type="presOf" srcId="{2A7482A1-E663-46E7-B612-C3BA125AB708}" destId="{FE5153F6-7CB0-491A-833F-9AE029775842}" srcOrd="0" destOrd="0" presId="urn:microsoft.com/office/officeart/2009/3/layout/HorizontalOrganizationChart"/>
    <dgm:cxn modelId="{88DCFA9E-FA28-46D8-861B-6F820EF9F60F}" type="presOf" srcId="{DFE03612-CE31-43B1-85A7-FA5F1326FBD1}" destId="{07764F2A-43B7-4D2B-9C34-D271680D9396}" srcOrd="0" destOrd="0" presId="urn:microsoft.com/office/officeart/2009/3/layout/HorizontalOrganizationChart"/>
    <dgm:cxn modelId="{E56F2AA4-A262-4A1C-B726-A161B67E4918}" type="presOf" srcId="{FF536BB5-B848-414E-AEEA-F7938E2CEFFB}" destId="{06D6588C-1626-49D1-AB73-0B76BBC4D92D}" srcOrd="0" destOrd="0" presId="urn:microsoft.com/office/officeart/2009/3/layout/HorizontalOrganizationChart"/>
    <dgm:cxn modelId="{45E366A8-AC36-48F9-822E-3E9ABC723E84}" type="presOf" srcId="{FF536BB5-B848-414E-AEEA-F7938E2CEFFB}" destId="{8FC1642B-9680-4B6F-8836-0F44629E9866}" srcOrd="1" destOrd="0" presId="urn:microsoft.com/office/officeart/2009/3/layout/HorizontalOrganizationChart"/>
    <dgm:cxn modelId="{CA7B38A9-0556-4555-A1A9-175DE17BFCF5}" type="presOf" srcId="{4AF19E48-CF4D-4CA7-AD2E-32346B3C59E2}" destId="{C6CD2A85-9931-458C-9F88-E294EE141426}" srcOrd="1" destOrd="0" presId="urn:microsoft.com/office/officeart/2009/3/layout/HorizontalOrganizationChart"/>
    <dgm:cxn modelId="{13A5C9B7-D7B9-4EE6-A884-F71C7A58E6F7}" type="presOf" srcId="{DE653F94-26B5-4AFA-B553-A19389BB6923}" destId="{73A5EA59-0E69-407E-8AA9-AE5C380A9AB9}" srcOrd="0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BA2554E0-913B-4A5F-B7B2-242EB39438EA}" type="presOf" srcId="{62E6A987-7BD9-46AC-B793-38A014AAA9D4}" destId="{BAEB3925-3E9A-47C5-A846-08DC18C7D58D}" srcOrd="1" destOrd="0" presId="urn:microsoft.com/office/officeart/2009/3/layout/HorizontalOrganizationChart"/>
    <dgm:cxn modelId="{E7C9E2F4-B333-480D-848F-429ED44DD3DC}" type="presOf" srcId="{2A27C2B2-AF5C-474A-90CE-07C70127571B}" destId="{E16AC75F-7D5A-4981-A544-7AB1A0FEB190}" srcOrd="0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B2BBB639-7B2A-4138-85D8-6F9135D0318A}" type="presParOf" srcId="{0F658F2A-517E-4262-BDF2-F855E32B4B35}" destId="{92BA6B7A-CEF1-4653-B3DE-FA865D6E4E3D}" srcOrd="0" destOrd="0" presId="urn:microsoft.com/office/officeart/2009/3/layout/HorizontalOrganizationChart"/>
    <dgm:cxn modelId="{B33F3AB1-64E4-4887-909B-EECF8366325C}" type="presParOf" srcId="{92BA6B7A-CEF1-4653-B3DE-FA865D6E4E3D}" destId="{BE50A3F8-8BB6-440B-A1C3-51089FDE78B8}" srcOrd="0" destOrd="0" presId="urn:microsoft.com/office/officeart/2009/3/layout/HorizontalOrganizationChart"/>
    <dgm:cxn modelId="{AE77D9A8-CEE6-473C-8D7C-598E8E25FAB0}" type="presParOf" srcId="{BE50A3F8-8BB6-440B-A1C3-51089FDE78B8}" destId="{FDC00B0B-E74B-43AB-A55D-9020FB328E10}" srcOrd="0" destOrd="0" presId="urn:microsoft.com/office/officeart/2009/3/layout/HorizontalOrganizationChart"/>
    <dgm:cxn modelId="{D794E34F-9DC1-4316-95A0-91B9D5A1D091}" type="presParOf" srcId="{BE50A3F8-8BB6-440B-A1C3-51089FDE78B8}" destId="{A58817F7-A627-4E65-921D-3A20570C542B}" srcOrd="1" destOrd="0" presId="urn:microsoft.com/office/officeart/2009/3/layout/HorizontalOrganizationChart"/>
    <dgm:cxn modelId="{7505747C-EB24-4514-B3F9-412EB30734D7}" type="presParOf" srcId="{92BA6B7A-CEF1-4653-B3DE-FA865D6E4E3D}" destId="{130EC6F2-D56C-484D-96B6-1246A321AC76}" srcOrd="1" destOrd="0" presId="urn:microsoft.com/office/officeart/2009/3/layout/HorizontalOrganizationChart"/>
    <dgm:cxn modelId="{85C50106-4DAF-442E-AA4D-3EE57AF9918D}" type="presParOf" srcId="{130EC6F2-D56C-484D-96B6-1246A321AC76}" destId="{73A5EA59-0E69-407E-8AA9-AE5C380A9AB9}" srcOrd="0" destOrd="0" presId="urn:microsoft.com/office/officeart/2009/3/layout/HorizontalOrganizationChart"/>
    <dgm:cxn modelId="{BC7C1DCB-3112-4E59-9677-8F463649584B}" type="presParOf" srcId="{130EC6F2-D56C-484D-96B6-1246A321AC76}" destId="{68FA153F-69BA-4A07-9C1D-B9C35CF3F680}" srcOrd="1" destOrd="0" presId="urn:microsoft.com/office/officeart/2009/3/layout/HorizontalOrganizationChart"/>
    <dgm:cxn modelId="{D8BBC3F3-3058-4F9D-BD5E-C9B51CDAB5D9}" type="presParOf" srcId="{68FA153F-69BA-4A07-9C1D-B9C35CF3F680}" destId="{4CE83650-458E-42DD-AC17-CD9DA5644E8A}" srcOrd="0" destOrd="0" presId="urn:microsoft.com/office/officeart/2009/3/layout/HorizontalOrganizationChart"/>
    <dgm:cxn modelId="{37A50F29-996F-422F-AD3E-D0E28DF5F23B}" type="presParOf" srcId="{4CE83650-458E-42DD-AC17-CD9DA5644E8A}" destId="{2E9DFA4D-0D0C-421A-9742-BCC953C2DCCC}" srcOrd="0" destOrd="0" presId="urn:microsoft.com/office/officeart/2009/3/layout/HorizontalOrganizationChart"/>
    <dgm:cxn modelId="{A2048D0A-F9C1-47E7-BC86-345E072A2FFC}" type="presParOf" srcId="{4CE83650-458E-42DD-AC17-CD9DA5644E8A}" destId="{C6CD2A85-9931-458C-9F88-E294EE141426}" srcOrd="1" destOrd="0" presId="urn:microsoft.com/office/officeart/2009/3/layout/HorizontalOrganizationChart"/>
    <dgm:cxn modelId="{F6F30D90-6BD6-4749-802C-951CFA7DEF50}" type="presParOf" srcId="{68FA153F-69BA-4A07-9C1D-B9C35CF3F680}" destId="{868C9DA8-81B7-4265-9591-F42979C7F0A1}" srcOrd="1" destOrd="0" presId="urn:microsoft.com/office/officeart/2009/3/layout/HorizontalOrganizationChart"/>
    <dgm:cxn modelId="{A6B5546A-E616-46D2-B46A-9D2893CDBEE6}" type="presParOf" srcId="{68FA153F-69BA-4A07-9C1D-B9C35CF3F680}" destId="{0E774CF9-7658-43C8-B31A-1E6A490C9928}" srcOrd="2" destOrd="0" presId="urn:microsoft.com/office/officeart/2009/3/layout/HorizontalOrganizationChart"/>
    <dgm:cxn modelId="{7BB1D46E-1DFD-4EF3-9063-3B2A6C26223A}" type="presParOf" srcId="{130EC6F2-D56C-484D-96B6-1246A321AC76}" destId="{4E23DD0B-6F07-4BBA-85BD-6C54EBC0F9C6}" srcOrd="2" destOrd="0" presId="urn:microsoft.com/office/officeart/2009/3/layout/HorizontalOrganizationChart"/>
    <dgm:cxn modelId="{E01142D5-E2CA-4C84-BF52-345859896855}" type="presParOf" srcId="{130EC6F2-D56C-484D-96B6-1246A321AC76}" destId="{88AE67AB-2B29-45B3-82B5-0469AA9C07A8}" srcOrd="3" destOrd="0" presId="urn:microsoft.com/office/officeart/2009/3/layout/HorizontalOrganizationChart"/>
    <dgm:cxn modelId="{B804BB4E-1FB4-4522-9500-566F09EC404F}" type="presParOf" srcId="{88AE67AB-2B29-45B3-82B5-0469AA9C07A8}" destId="{940E2C15-738E-43D4-810F-63454122F06A}" srcOrd="0" destOrd="0" presId="urn:microsoft.com/office/officeart/2009/3/layout/HorizontalOrganizationChart"/>
    <dgm:cxn modelId="{3B4FC269-BC72-40D5-9091-B81D2646A3DE}" type="presParOf" srcId="{940E2C15-738E-43D4-810F-63454122F06A}" destId="{CA15D4FD-CEB9-4A74-8BFC-31A64BD2595E}" srcOrd="0" destOrd="0" presId="urn:microsoft.com/office/officeart/2009/3/layout/HorizontalOrganizationChart"/>
    <dgm:cxn modelId="{2ACED79F-CFD5-4C4D-A395-C7B61F0D0581}" type="presParOf" srcId="{940E2C15-738E-43D4-810F-63454122F06A}" destId="{BAEB3925-3E9A-47C5-A846-08DC18C7D58D}" srcOrd="1" destOrd="0" presId="urn:microsoft.com/office/officeart/2009/3/layout/HorizontalOrganizationChart"/>
    <dgm:cxn modelId="{5E6FF418-0624-4E58-B431-1BE82F686C9F}" type="presParOf" srcId="{88AE67AB-2B29-45B3-82B5-0469AA9C07A8}" destId="{0683C197-4D7E-4D44-BDC0-418DED0F247A}" srcOrd="1" destOrd="0" presId="urn:microsoft.com/office/officeart/2009/3/layout/HorizontalOrganizationChart"/>
    <dgm:cxn modelId="{4FF87574-86C6-48B4-99CE-345B4D4987BE}" type="presParOf" srcId="{88AE67AB-2B29-45B3-82B5-0469AA9C07A8}" destId="{1D2312DF-17D1-417B-8CD1-41A30E321C49}" srcOrd="2" destOrd="0" presId="urn:microsoft.com/office/officeart/2009/3/layout/HorizontalOrganizationChart"/>
    <dgm:cxn modelId="{DD321CE3-94DD-441C-A6B5-505513CBD355}" type="presParOf" srcId="{130EC6F2-D56C-484D-96B6-1246A321AC76}" destId="{E16AC75F-7D5A-4981-A544-7AB1A0FEB190}" srcOrd="4" destOrd="0" presId="urn:microsoft.com/office/officeart/2009/3/layout/HorizontalOrganizationChart"/>
    <dgm:cxn modelId="{E46AFEC3-F39E-43A8-8E19-6F2DE46BAEB3}" type="presParOf" srcId="{130EC6F2-D56C-484D-96B6-1246A321AC76}" destId="{DEEE13AA-B03B-4EEE-9C90-3B24CBCFCB10}" srcOrd="5" destOrd="0" presId="urn:microsoft.com/office/officeart/2009/3/layout/HorizontalOrganizationChart"/>
    <dgm:cxn modelId="{0BA70422-5F6F-4A82-820C-6E0CDABB7046}" type="presParOf" srcId="{DEEE13AA-B03B-4EEE-9C90-3B24CBCFCB10}" destId="{39CD15C6-CA8F-4E01-935E-0035FE2327E6}" srcOrd="0" destOrd="0" presId="urn:microsoft.com/office/officeart/2009/3/layout/HorizontalOrganizationChart"/>
    <dgm:cxn modelId="{E2C437FF-5066-4B5B-B88B-1BFEB07F69C0}" type="presParOf" srcId="{39CD15C6-CA8F-4E01-935E-0035FE2327E6}" destId="{3E65C23C-7715-4C55-980F-37FDF6CB6E51}" srcOrd="0" destOrd="0" presId="urn:microsoft.com/office/officeart/2009/3/layout/HorizontalOrganizationChart"/>
    <dgm:cxn modelId="{C8943C48-6B01-48B3-8B99-77F9951718E0}" type="presParOf" srcId="{39CD15C6-CA8F-4E01-935E-0035FE2327E6}" destId="{CBF44D4A-0694-420E-AF65-2AC3222FEABD}" srcOrd="1" destOrd="0" presId="urn:microsoft.com/office/officeart/2009/3/layout/HorizontalOrganizationChart"/>
    <dgm:cxn modelId="{796C5271-33B6-4DC0-9128-E8C227DB4458}" type="presParOf" srcId="{DEEE13AA-B03B-4EEE-9C90-3B24CBCFCB10}" destId="{34DDB0C4-6ED2-4044-82C3-B6E8219A1D9B}" srcOrd="1" destOrd="0" presId="urn:microsoft.com/office/officeart/2009/3/layout/HorizontalOrganizationChart"/>
    <dgm:cxn modelId="{FE68B48A-792C-4D3E-BD5E-9663058ABD47}" type="presParOf" srcId="{DEEE13AA-B03B-4EEE-9C90-3B24CBCFCB10}" destId="{AB0F9E18-0F56-433F-91BE-4F248F7D1EBA}" srcOrd="2" destOrd="0" presId="urn:microsoft.com/office/officeart/2009/3/layout/HorizontalOrganizationChart"/>
    <dgm:cxn modelId="{154F35AD-4CFD-4860-A8AE-F695E000E3C7}" type="presParOf" srcId="{130EC6F2-D56C-484D-96B6-1246A321AC76}" destId="{77CC2456-8AF2-40C4-89F1-28389ECB0EAF}" srcOrd="6" destOrd="0" presId="urn:microsoft.com/office/officeart/2009/3/layout/HorizontalOrganizationChart"/>
    <dgm:cxn modelId="{23384CCA-096A-40CE-8A0F-276FF6A4C352}" type="presParOf" srcId="{130EC6F2-D56C-484D-96B6-1246A321AC76}" destId="{180CFFD7-9A59-425B-BAD0-1EF20B8D333D}" srcOrd="7" destOrd="0" presId="urn:microsoft.com/office/officeart/2009/3/layout/HorizontalOrganizationChart"/>
    <dgm:cxn modelId="{522E668E-A9DC-4460-AEBD-55D03A236340}" type="presParOf" srcId="{180CFFD7-9A59-425B-BAD0-1EF20B8D333D}" destId="{C6CD4A36-CA4E-4DF0-A240-32BC393DE32C}" srcOrd="0" destOrd="0" presId="urn:microsoft.com/office/officeart/2009/3/layout/HorizontalOrganizationChart"/>
    <dgm:cxn modelId="{EE8EA083-AC99-45DC-8FC2-DE9AF701D19C}" type="presParOf" srcId="{C6CD4A36-CA4E-4DF0-A240-32BC393DE32C}" destId="{06D6588C-1626-49D1-AB73-0B76BBC4D92D}" srcOrd="0" destOrd="0" presId="urn:microsoft.com/office/officeart/2009/3/layout/HorizontalOrganizationChart"/>
    <dgm:cxn modelId="{164BCF20-A317-45F2-A6BD-95B35CF7BB38}" type="presParOf" srcId="{C6CD4A36-CA4E-4DF0-A240-32BC393DE32C}" destId="{8FC1642B-9680-4B6F-8836-0F44629E9866}" srcOrd="1" destOrd="0" presId="urn:microsoft.com/office/officeart/2009/3/layout/HorizontalOrganizationChart"/>
    <dgm:cxn modelId="{24280842-362C-4C7D-A277-3F3A6D9F2F48}" type="presParOf" srcId="{180CFFD7-9A59-425B-BAD0-1EF20B8D333D}" destId="{74C0784A-A9E1-4DEC-9599-AA61694CF555}" srcOrd="1" destOrd="0" presId="urn:microsoft.com/office/officeart/2009/3/layout/HorizontalOrganizationChart"/>
    <dgm:cxn modelId="{90E550A3-F8F0-4974-849F-608BDAA05D89}" type="presParOf" srcId="{180CFFD7-9A59-425B-BAD0-1EF20B8D333D}" destId="{D37AB9FE-2BE1-4C1B-9E35-0CE689769ABC}" srcOrd="2" destOrd="0" presId="urn:microsoft.com/office/officeart/2009/3/layout/HorizontalOrganizationChart"/>
    <dgm:cxn modelId="{8B295564-9D72-456A-B7A3-E17B5A35E187}" type="presParOf" srcId="{130EC6F2-D56C-484D-96B6-1246A321AC76}" destId="{FE5153F6-7CB0-491A-833F-9AE029775842}" srcOrd="8" destOrd="0" presId="urn:microsoft.com/office/officeart/2009/3/layout/HorizontalOrganizationChart"/>
    <dgm:cxn modelId="{7A7D8A7F-EECE-4AF3-A6ED-E706B8C2CD47}" type="presParOf" srcId="{130EC6F2-D56C-484D-96B6-1246A321AC76}" destId="{6FC49E74-CF4E-4DD6-A105-33E846B0A08B}" srcOrd="9" destOrd="0" presId="urn:microsoft.com/office/officeart/2009/3/layout/HorizontalOrganizationChart"/>
    <dgm:cxn modelId="{D302026E-A720-45B9-BFC1-4132C917843C}" type="presParOf" srcId="{6FC49E74-CF4E-4DD6-A105-33E846B0A08B}" destId="{06DFC9A2-9CF6-43C3-99B5-241CD989E08B}" srcOrd="0" destOrd="0" presId="urn:microsoft.com/office/officeart/2009/3/layout/HorizontalOrganizationChart"/>
    <dgm:cxn modelId="{25EA6051-0654-44EE-8079-B8FD6DBBAF94}" type="presParOf" srcId="{06DFC9A2-9CF6-43C3-99B5-241CD989E08B}" destId="{8CD2ECB0-FBB9-410B-B130-2A88AC0ACE84}" srcOrd="0" destOrd="0" presId="urn:microsoft.com/office/officeart/2009/3/layout/HorizontalOrganizationChart"/>
    <dgm:cxn modelId="{2B48B223-45C7-40A2-9587-8D640DA99127}" type="presParOf" srcId="{06DFC9A2-9CF6-43C3-99B5-241CD989E08B}" destId="{838C42DD-0EF2-4894-B3FE-B6E6CA014C2B}" srcOrd="1" destOrd="0" presId="urn:microsoft.com/office/officeart/2009/3/layout/HorizontalOrganizationChart"/>
    <dgm:cxn modelId="{2367A5A7-2629-43B1-A4A0-64FD2CF36179}" type="presParOf" srcId="{6FC49E74-CF4E-4DD6-A105-33E846B0A08B}" destId="{D52BB675-4ED2-41D3-8B24-33F0DAE06AAA}" srcOrd="1" destOrd="0" presId="urn:microsoft.com/office/officeart/2009/3/layout/HorizontalOrganizationChart"/>
    <dgm:cxn modelId="{36E5DCE7-0E12-426A-96C9-D31BA8E76FD1}" type="presParOf" srcId="{6FC49E74-CF4E-4DD6-A105-33E846B0A08B}" destId="{C12E0E6E-77DC-498E-A89F-94284CFD2AF3}" srcOrd="2" destOrd="0" presId="urn:microsoft.com/office/officeart/2009/3/layout/HorizontalOrganizationChart"/>
    <dgm:cxn modelId="{E0920CDC-5A46-4A4E-BF2C-6359D15AE2B8}" type="presParOf" srcId="{92BA6B7A-CEF1-4653-B3DE-FA865D6E4E3D}" destId="{D82CC839-0B6B-4BEC-BAEC-15019B0C60EB}" srcOrd="2" destOrd="0" presId="urn:microsoft.com/office/officeart/2009/3/layout/HorizontalOrganizationChart"/>
    <dgm:cxn modelId="{0F855FAD-C9EF-4708-83D9-5149B6C5C2E0}" type="presParOf" srcId="{D82CC839-0B6B-4BEC-BAEC-15019B0C60EB}" destId="{A8210F0E-73AF-465F-8899-5A93A6FC0447}" srcOrd="0" destOrd="0" presId="urn:microsoft.com/office/officeart/2009/3/layout/HorizontalOrganizationChart"/>
    <dgm:cxn modelId="{6C54D4A7-9466-4850-873B-048D705B5B0B}" type="presParOf" srcId="{D82CC839-0B6B-4BEC-BAEC-15019B0C60EB}" destId="{B2BA4F83-761C-4C52-BB38-4DD24520E4D5}" srcOrd="1" destOrd="0" presId="urn:microsoft.com/office/officeart/2009/3/layout/HorizontalOrganizationChart"/>
    <dgm:cxn modelId="{7970AA17-F266-4499-B436-6AFAC4439A77}" type="presParOf" srcId="{B2BA4F83-761C-4C52-BB38-4DD24520E4D5}" destId="{EB5BBAEA-51C9-4807-9567-1D9AC842F159}" srcOrd="0" destOrd="0" presId="urn:microsoft.com/office/officeart/2009/3/layout/HorizontalOrganizationChart"/>
    <dgm:cxn modelId="{2CE71A4D-7507-415D-8C7C-1F60B3BB6246}" type="presParOf" srcId="{EB5BBAEA-51C9-4807-9567-1D9AC842F159}" destId="{07764F2A-43B7-4D2B-9C34-D271680D9396}" srcOrd="0" destOrd="0" presId="urn:microsoft.com/office/officeart/2009/3/layout/HorizontalOrganizationChart"/>
    <dgm:cxn modelId="{7B260CC6-69DB-4C55-95DD-BD2E45FCF6B1}" type="presParOf" srcId="{EB5BBAEA-51C9-4807-9567-1D9AC842F159}" destId="{48F22C44-2931-4617-A42E-F28F29E437F2}" srcOrd="1" destOrd="0" presId="urn:microsoft.com/office/officeart/2009/3/layout/HorizontalOrganizationChart"/>
    <dgm:cxn modelId="{A2649B94-D42D-4479-B012-806848B418CD}" type="presParOf" srcId="{B2BA4F83-761C-4C52-BB38-4DD24520E4D5}" destId="{7CDFB8C8-87E2-4BE1-9BCA-5DA67FCE59AD}" srcOrd="1" destOrd="0" presId="urn:microsoft.com/office/officeart/2009/3/layout/HorizontalOrganizationChart"/>
    <dgm:cxn modelId="{A47A5DEE-2552-4C17-87F9-9499292923F0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A5869A02-D928-4B1A-B4A5-02ED73D152DB}" type="presOf" srcId="{98D1C6AF-2EF0-4F08-904E-2A54B64A6CDC}" destId="{8CD2ECB0-FBB9-410B-B130-2A88AC0ACE84}" srcOrd="0" destOrd="0" presId="urn:microsoft.com/office/officeart/2009/3/layout/HorizontalOrganizationChart"/>
    <dgm:cxn modelId="{4DCD2510-8EBA-47EF-940E-1E0CD3CF18D3}" type="presOf" srcId="{E4021F10-A8E2-428E-8355-60B969643925}" destId="{0F658F2A-517E-4262-BDF2-F855E32B4B35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A63BDF22-6FD1-4B56-984D-6DBE667FFC57}" type="presOf" srcId="{0D454261-4B85-4C81-AB28-3D1F54574620}" destId="{CBF44D4A-0694-420E-AF65-2AC3222FEABD}" srcOrd="1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277ABA5F-B2F4-4A87-8A24-4543FA73B55C}" type="presOf" srcId="{8640C507-C6A5-475B-AD5F-403996C91E7B}" destId="{A8210F0E-73AF-465F-8899-5A93A6FC0447}" srcOrd="0" destOrd="0" presId="urn:microsoft.com/office/officeart/2009/3/layout/HorizontalOrganizationChart"/>
    <dgm:cxn modelId="{51E14743-E9F3-4BAF-BCD8-58601AAE5E1D}" type="presOf" srcId="{DFE03612-CE31-43B1-85A7-FA5F1326FBD1}" destId="{48F22C44-2931-4617-A42E-F28F29E437F2}" srcOrd="1" destOrd="0" presId="urn:microsoft.com/office/officeart/2009/3/layout/HorizontalOrganizationChart"/>
    <dgm:cxn modelId="{CDC47664-C9CF-49D3-A29D-1E1396BB6893}" type="presOf" srcId="{317C24FF-7807-425D-B741-8A0C1187A4D1}" destId="{FDC00B0B-E74B-43AB-A55D-9020FB328E10}" srcOrd="0" destOrd="0" presId="urn:microsoft.com/office/officeart/2009/3/layout/HorizontalOrganizationChart"/>
    <dgm:cxn modelId="{5F1C9A44-D8CF-43E2-92D2-95FE0E13A168}" type="presOf" srcId="{D225289C-A198-4698-9EDC-0E06E1A64867}" destId="{77CC2456-8AF2-40C4-89F1-28389ECB0EAF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7B9AAC6A-E09F-4FAB-8EB3-EDE3880E7C61}" type="presOf" srcId="{62E6A987-7BD9-46AC-B793-38A014AAA9D4}" destId="{CA15D4FD-CEB9-4A74-8BFC-31A64BD2595E}" srcOrd="0" destOrd="0" presId="urn:microsoft.com/office/officeart/2009/3/layout/HorizontalOrganizationChart"/>
    <dgm:cxn modelId="{25245C4D-6DB7-47FC-B028-0746DC910A12}" type="presOf" srcId="{4AF19E48-CF4D-4CA7-AD2E-32346B3C59E2}" destId="{2E9DFA4D-0D0C-421A-9742-BCC953C2DCCC}" srcOrd="0" destOrd="0" presId="urn:microsoft.com/office/officeart/2009/3/layout/HorizontalOrganizationChart"/>
    <dgm:cxn modelId="{B4349F4D-9647-43E4-93DF-550EB99877D3}" type="presOf" srcId="{0D454261-4B85-4C81-AB28-3D1F54574620}" destId="{3E65C23C-7715-4C55-980F-37FDF6CB6E51}" srcOrd="0" destOrd="0" presId="urn:microsoft.com/office/officeart/2009/3/layout/HorizontalOrganizationChart"/>
    <dgm:cxn modelId="{AA950551-6ACB-4383-B845-6E2C5DE29A7F}" type="presOf" srcId="{6E261F2C-46E3-4343-B6D5-583E30901C33}" destId="{4E23DD0B-6F07-4BBA-85BD-6C54EBC0F9C6}" srcOrd="0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330C8954-E1EB-4715-B1B7-FE2AB0A64502}" type="presOf" srcId="{98D1C6AF-2EF0-4F08-904E-2A54B64A6CDC}" destId="{838C42DD-0EF2-4894-B3FE-B6E6CA014C2B}" srcOrd="1" destOrd="0" presId="urn:microsoft.com/office/officeart/2009/3/layout/HorizontalOrganizationChart"/>
    <dgm:cxn modelId="{E075927B-FE39-4747-92AF-2848AF4853D2}" type="presOf" srcId="{317C24FF-7807-425D-B741-8A0C1187A4D1}" destId="{A58817F7-A627-4E65-921D-3A20570C542B}" srcOrd="1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7801CE7B-7150-4FF7-87FA-4A4D4D41453D}" type="presOf" srcId="{2A7482A1-E663-46E7-B612-C3BA125AB708}" destId="{FE5153F6-7CB0-491A-833F-9AE029775842}" srcOrd="0" destOrd="0" presId="urn:microsoft.com/office/officeart/2009/3/layout/HorizontalOrganizationChart"/>
    <dgm:cxn modelId="{88DCFA9E-FA28-46D8-861B-6F820EF9F60F}" type="presOf" srcId="{DFE03612-CE31-43B1-85A7-FA5F1326FBD1}" destId="{07764F2A-43B7-4D2B-9C34-D271680D9396}" srcOrd="0" destOrd="0" presId="urn:microsoft.com/office/officeart/2009/3/layout/HorizontalOrganizationChart"/>
    <dgm:cxn modelId="{E56F2AA4-A262-4A1C-B726-A161B67E4918}" type="presOf" srcId="{FF536BB5-B848-414E-AEEA-F7938E2CEFFB}" destId="{06D6588C-1626-49D1-AB73-0B76BBC4D92D}" srcOrd="0" destOrd="0" presId="urn:microsoft.com/office/officeart/2009/3/layout/HorizontalOrganizationChart"/>
    <dgm:cxn modelId="{45E366A8-AC36-48F9-822E-3E9ABC723E84}" type="presOf" srcId="{FF536BB5-B848-414E-AEEA-F7938E2CEFFB}" destId="{8FC1642B-9680-4B6F-8836-0F44629E9866}" srcOrd="1" destOrd="0" presId="urn:microsoft.com/office/officeart/2009/3/layout/HorizontalOrganizationChart"/>
    <dgm:cxn modelId="{CA7B38A9-0556-4555-A1A9-175DE17BFCF5}" type="presOf" srcId="{4AF19E48-CF4D-4CA7-AD2E-32346B3C59E2}" destId="{C6CD2A85-9931-458C-9F88-E294EE141426}" srcOrd="1" destOrd="0" presId="urn:microsoft.com/office/officeart/2009/3/layout/HorizontalOrganizationChart"/>
    <dgm:cxn modelId="{13A5C9B7-D7B9-4EE6-A884-F71C7A58E6F7}" type="presOf" srcId="{DE653F94-26B5-4AFA-B553-A19389BB6923}" destId="{73A5EA59-0E69-407E-8AA9-AE5C380A9AB9}" srcOrd="0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BA2554E0-913B-4A5F-B7B2-242EB39438EA}" type="presOf" srcId="{62E6A987-7BD9-46AC-B793-38A014AAA9D4}" destId="{BAEB3925-3E9A-47C5-A846-08DC18C7D58D}" srcOrd="1" destOrd="0" presId="urn:microsoft.com/office/officeart/2009/3/layout/HorizontalOrganizationChart"/>
    <dgm:cxn modelId="{E7C9E2F4-B333-480D-848F-429ED44DD3DC}" type="presOf" srcId="{2A27C2B2-AF5C-474A-90CE-07C70127571B}" destId="{E16AC75F-7D5A-4981-A544-7AB1A0FEB190}" srcOrd="0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B2BBB639-7B2A-4138-85D8-6F9135D0318A}" type="presParOf" srcId="{0F658F2A-517E-4262-BDF2-F855E32B4B35}" destId="{92BA6B7A-CEF1-4653-B3DE-FA865D6E4E3D}" srcOrd="0" destOrd="0" presId="urn:microsoft.com/office/officeart/2009/3/layout/HorizontalOrganizationChart"/>
    <dgm:cxn modelId="{B33F3AB1-64E4-4887-909B-EECF8366325C}" type="presParOf" srcId="{92BA6B7A-CEF1-4653-B3DE-FA865D6E4E3D}" destId="{BE50A3F8-8BB6-440B-A1C3-51089FDE78B8}" srcOrd="0" destOrd="0" presId="urn:microsoft.com/office/officeart/2009/3/layout/HorizontalOrganizationChart"/>
    <dgm:cxn modelId="{AE77D9A8-CEE6-473C-8D7C-598E8E25FAB0}" type="presParOf" srcId="{BE50A3F8-8BB6-440B-A1C3-51089FDE78B8}" destId="{FDC00B0B-E74B-43AB-A55D-9020FB328E10}" srcOrd="0" destOrd="0" presId="urn:microsoft.com/office/officeart/2009/3/layout/HorizontalOrganizationChart"/>
    <dgm:cxn modelId="{D794E34F-9DC1-4316-95A0-91B9D5A1D091}" type="presParOf" srcId="{BE50A3F8-8BB6-440B-A1C3-51089FDE78B8}" destId="{A58817F7-A627-4E65-921D-3A20570C542B}" srcOrd="1" destOrd="0" presId="urn:microsoft.com/office/officeart/2009/3/layout/HorizontalOrganizationChart"/>
    <dgm:cxn modelId="{7505747C-EB24-4514-B3F9-412EB30734D7}" type="presParOf" srcId="{92BA6B7A-CEF1-4653-B3DE-FA865D6E4E3D}" destId="{130EC6F2-D56C-484D-96B6-1246A321AC76}" srcOrd="1" destOrd="0" presId="urn:microsoft.com/office/officeart/2009/3/layout/HorizontalOrganizationChart"/>
    <dgm:cxn modelId="{85C50106-4DAF-442E-AA4D-3EE57AF9918D}" type="presParOf" srcId="{130EC6F2-D56C-484D-96B6-1246A321AC76}" destId="{73A5EA59-0E69-407E-8AA9-AE5C380A9AB9}" srcOrd="0" destOrd="0" presId="urn:microsoft.com/office/officeart/2009/3/layout/HorizontalOrganizationChart"/>
    <dgm:cxn modelId="{BC7C1DCB-3112-4E59-9677-8F463649584B}" type="presParOf" srcId="{130EC6F2-D56C-484D-96B6-1246A321AC76}" destId="{68FA153F-69BA-4A07-9C1D-B9C35CF3F680}" srcOrd="1" destOrd="0" presId="urn:microsoft.com/office/officeart/2009/3/layout/HorizontalOrganizationChart"/>
    <dgm:cxn modelId="{D8BBC3F3-3058-4F9D-BD5E-C9B51CDAB5D9}" type="presParOf" srcId="{68FA153F-69BA-4A07-9C1D-B9C35CF3F680}" destId="{4CE83650-458E-42DD-AC17-CD9DA5644E8A}" srcOrd="0" destOrd="0" presId="urn:microsoft.com/office/officeart/2009/3/layout/HorizontalOrganizationChart"/>
    <dgm:cxn modelId="{37A50F29-996F-422F-AD3E-D0E28DF5F23B}" type="presParOf" srcId="{4CE83650-458E-42DD-AC17-CD9DA5644E8A}" destId="{2E9DFA4D-0D0C-421A-9742-BCC953C2DCCC}" srcOrd="0" destOrd="0" presId="urn:microsoft.com/office/officeart/2009/3/layout/HorizontalOrganizationChart"/>
    <dgm:cxn modelId="{A2048D0A-F9C1-47E7-BC86-345E072A2FFC}" type="presParOf" srcId="{4CE83650-458E-42DD-AC17-CD9DA5644E8A}" destId="{C6CD2A85-9931-458C-9F88-E294EE141426}" srcOrd="1" destOrd="0" presId="urn:microsoft.com/office/officeart/2009/3/layout/HorizontalOrganizationChart"/>
    <dgm:cxn modelId="{F6F30D90-6BD6-4749-802C-951CFA7DEF50}" type="presParOf" srcId="{68FA153F-69BA-4A07-9C1D-B9C35CF3F680}" destId="{868C9DA8-81B7-4265-9591-F42979C7F0A1}" srcOrd="1" destOrd="0" presId="urn:microsoft.com/office/officeart/2009/3/layout/HorizontalOrganizationChart"/>
    <dgm:cxn modelId="{A6B5546A-E616-46D2-B46A-9D2893CDBEE6}" type="presParOf" srcId="{68FA153F-69BA-4A07-9C1D-B9C35CF3F680}" destId="{0E774CF9-7658-43C8-B31A-1E6A490C9928}" srcOrd="2" destOrd="0" presId="urn:microsoft.com/office/officeart/2009/3/layout/HorizontalOrganizationChart"/>
    <dgm:cxn modelId="{7BB1D46E-1DFD-4EF3-9063-3B2A6C26223A}" type="presParOf" srcId="{130EC6F2-D56C-484D-96B6-1246A321AC76}" destId="{4E23DD0B-6F07-4BBA-85BD-6C54EBC0F9C6}" srcOrd="2" destOrd="0" presId="urn:microsoft.com/office/officeart/2009/3/layout/HorizontalOrganizationChart"/>
    <dgm:cxn modelId="{E01142D5-E2CA-4C84-BF52-345859896855}" type="presParOf" srcId="{130EC6F2-D56C-484D-96B6-1246A321AC76}" destId="{88AE67AB-2B29-45B3-82B5-0469AA9C07A8}" srcOrd="3" destOrd="0" presId="urn:microsoft.com/office/officeart/2009/3/layout/HorizontalOrganizationChart"/>
    <dgm:cxn modelId="{B804BB4E-1FB4-4522-9500-566F09EC404F}" type="presParOf" srcId="{88AE67AB-2B29-45B3-82B5-0469AA9C07A8}" destId="{940E2C15-738E-43D4-810F-63454122F06A}" srcOrd="0" destOrd="0" presId="urn:microsoft.com/office/officeart/2009/3/layout/HorizontalOrganizationChart"/>
    <dgm:cxn modelId="{3B4FC269-BC72-40D5-9091-B81D2646A3DE}" type="presParOf" srcId="{940E2C15-738E-43D4-810F-63454122F06A}" destId="{CA15D4FD-CEB9-4A74-8BFC-31A64BD2595E}" srcOrd="0" destOrd="0" presId="urn:microsoft.com/office/officeart/2009/3/layout/HorizontalOrganizationChart"/>
    <dgm:cxn modelId="{2ACED79F-CFD5-4C4D-A395-C7B61F0D0581}" type="presParOf" srcId="{940E2C15-738E-43D4-810F-63454122F06A}" destId="{BAEB3925-3E9A-47C5-A846-08DC18C7D58D}" srcOrd="1" destOrd="0" presId="urn:microsoft.com/office/officeart/2009/3/layout/HorizontalOrganizationChart"/>
    <dgm:cxn modelId="{5E6FF418-0624-4E58-B431-1BE82F686C9F}" type="presParOf" srcId="{88AE67AB-2B29-45B3-82B5-0469AA9C07A8}" destId="{0683C197-4D7E-4D44-BDC0-418DED0F247A}" srcOrd="1" destOrd="0" presId="urn:microsoft.com/office/officeart/2009/3/layout/HorizontalOrganizationChart"/>
    <dgm:cxn modelId="{4FF87574-86C6-48B4-99CE-345B4D4987BE}" type="presParOf" srcId="{88AE67AB-2B29-45B3-82B5-0469AA9C07A8}" destId="{1D2312DF-17D1-417B-8CD1-41A30E321C49}" srcOrd="2" destOrd="0" presId="urn:microsoft.com/office/officeart/2009/3/layout/HorizontalOrganizationChart"/>
    <dgm:cxn modelId="{DD321CE3-94DD-441C-A6B5-505513CBD355}" type="presParOf" srcId="{130EC6F2-D56C-484D-96B6-1246A321AC76}" destId="{E16AC75F-7D5A-4981-A544-7AB1A0FEB190}" srcOrd="4" destOrd="0" presId="urn:microsoft.com/office/officeart/2009/3/layout/HorizontalOrganizationChart"/>
    <dgm:cxn modelId="{E46AFEC3-F39E-43A8-8E19-6F2DE46BAEB3}" type="presParOf" srcId="{130EC6F2-D56C-484D-96B6-1246A321AC76}" destId="{DEEE13AA-B03B-4EEE-9C90-3B24CBCFCB10}" srcOrd="5" destOrd="0" presId="urn:microsoft.com/office/officeart/2009/3/layout/HorizontalOrganizationChart"/>
    <dgm:cxn modelId="{0BA70422-5F6F-4A82-820C-6E0CDABB7046}" type="presParOf" srcId="{DEEE13AA-B03B-4EEE-9C90-3B24CBCFCB10}" destId="{39CD15C6-CA8F-4E01-935E-0035FE2327E6}" srcOrd="0" destOrd="0" presId="urn:microsoft.com/office/officeart/2009/3/layout/HorizontalOrganizationChart"/>
    <dgm:cxn modelId="{E2C437FF-5066-4B5B-B88B-1BFEB07F69C0}" type="presParOf" srcId="{39CD15C6-CA8F-4E01-935E-0035FE2327E6}" destId="{3E65C23C-7715-4C55-980F-37FDF6CB6E51}" srcOrd="0" destOrd="0" presId="urn:microsoft.com/office/officeart/2009/3/layout/HorizontalOrganizationChart"/>
    <dgm:cxn modelId="{C8943C48-6B01-48B3-8B99-77F9951718E0}" type="presParOf" srcId="{39CD15C6-CA8F-4E01-935E-0035FE2327E6}" destId="{CBF44D4A-0694-420E-AF65-2AC3222FEABD}" srcOrd="1" destOrd="0" presId="urn:microsoft.com/office/officeart/2009/3/layout/HorizontalOrganizationChart"/>
    <dgm:cxn modelId="{796C5271-33B6-4DC0-9128-E8C227DB4458}" type="presParOf" srcId="{DEEE13AA-B03B-4EEE-9C90-3B24CBCFCB10}" destId="{34DDB0C4-6ED2-4044-82C3-B6E8219A1D9B}" srcOrd="1" destOrd="0" presId="urn:microsoft.com/office/officeart/2009/3/layout/HorizontalOrganizationChart"/>
    <dgm:cxn modelId="{FE68B48A-792C-4D3E-BD5E-9663058ABD47}" type="presParOf" srcId="{DEEE13AA-B03B-4EEE-9C90-3B24CBCFCB10}" destId="{AB0F9E18-0F56-433F-91BE-4F248F7D1EBA}" srcOrd="2" destOrd="0" presId="urn:microsoft.com/office/officeart/2009/3/layout/HorizontalOrganizationChart"/>
    <dgm:cxn modelId="{154F35AD-4CFD-4860-A8AE-F695E000E3C7}" type="presParOf" srcId="{130EC6F2-D56C-484D-96B6-1246A321AC76}" destId="{77CC2456-8AF2-40C4-89F1-28389ECB0EAF}" srcOrd="6" destOrd="0" presId="urn:microsoft.com/office/officeart/2009/3/layout/HorizontalOrganizationChart"/>
    <dgm:cxn modelId="{23384CCA-096A-40CE-8A0F-276FF6A4C352}" type="presParOf" srcId="{130EC6F2-D56C-484D-96B6-1246A321AC76}" destId="{180CFFD7-9A59-425B-BAD0-1EF20B8D333D}" srcOrd="7" destOrd="0" presId="urn:microsoft.com/office/officeart/2009/3/layout/HorizontalOrganizationChart"/>
    <dgm:cxn modelId="{522E668E-A9DC-4460-AEBD-55D03A236340}" type="presParOf" srcId="{180CFFD7-9A59-425B-BAD0-1EF20B8D333D}" destId="{C6CD4A36-CA4E-4DF0-A240-32BC393DE32C}" srcOrd="0" destOrd="0" presId="urn:microsoft.com/office/officeart/2009/3/layout/HorizontalOrganizationChart"/>
    <dgm:cxn modelId="{EE8EA083-AC99-45DC-8FC2-DE9AF701D19C}" type="presParOf" srcId="{C6CD4A36-CA4E-4DF0-A240-32BC393DE32C}" destId="{06D6588C-1626-49D1-AB73-0B76BBC4D92D}" srcOrd="0" destOrd="0" presId="urn:microsoft.com/office/officeart/2009/3/layout/HorizontalOrganizationChart"/>
    <dgm:cxn modelId="{164BCF20-A317-45F2-A6BD-95B35CF7BB38}" type="presParOf" srcId="{C6CD4A36-CA4E-4DF0-A240-32BC393DE32C}" destId="{8FC1642B-9680-4B6F-8836-0F44629E9866}" srcOrd="1" destOrd="0" presId="urn:microsoft.com/office/officeart/2009/3/layout/HorizontalOrganizationChart"/>
    <dgm:cxn modelId="{24280842-362C-4C7D-A277-3F3A6D9F2F48}" type="presParOf" srcId="{180CFFD7-9A59-425B-BAD0-1EF20B8D333D}" destId="{74C0784A-A9E1-4DEC-9599-AA61694CF555}" srcOrd="1" destOrd="0" presId="urn:microsoft.com/office/officeart/2009/3/layout/HorizontalOrganizationChart"/>
    <dgm:cxn modelId="{90E550A3-F8F0-4974-849F-608BDAA05D89}" type="presParOf" srcId="{180CFFD7-9A59-425B-BAD0-1EF20B8D333D}" destId="{D37AB9FE-2BE1-4C1B-9E35-0CE689769ABC}" srcOrd="2" destOrd="0" presId="urn:microsoft.com/office/officeart/2009/3/layout/HorizontalOrganizationChart"/>
    <dgm:cxn modelId="{8B295564-9D72-456A-B7A3-E17B5A35E187}" type="presParOf" srcId="{130EC6F2-D56C-484D-96B6-1246A321AC76}" destId="{FE5153F6-7CB0-491A-833F-9AE029775842}" srcOrd="8" destOrd="0" presId="urn:microsoft.com/office/officeart/2009/3/layout/HorizontalOrganizationChart"/>
    <dgm:cxn modelId="{7A7D8A7F-EECE-4AF3-A6ED-E706B8C2CD47}" type="presParOf" srcId="{130EC6F2-D56C-484D-96B6-1246A321AC76}" destId="{6FC49E74-CF4E-4DD6-A105-33E846B0A08B}" srcOrd="9" destOrd="0" presId="urn:microsoft.com/office/officeart/2009/3/layout/HorizontalOrganizationChart"/>
    <dgm:cxn modelId="{D302026E-A720-45B9-BFC1-4132C917843C}" type="presParOf" srcId="{6FC49E74-CF4E-4DD6-A105-33E846B0A08B}" destId="{06DFC9A2-9CF6-43C3-99B5-241CD989E08B}" srcOrd="0" destOrd="0" presId="urn:microsoft.com/office/officeart/2009/3/layout/HorizontalOrganizationChart"/>
    <dgm:cxn modelId="{25EA6051-0654-44EE-8079-B8FD6DBBAF94}" type="presParOf" srcId="{06DFC9A2-9CF6-43C3-99B5-241CD989E08B}" destId="{8CD2ECB0-FBB9-410B-B130-2A88AC0ACE84}" srcOrd="0" destOrd="0" presId="urn:microsoft.com/office/officeart/2009/3/layout/HorizontalOrganizationChart"/>
    <dgm:cxn modelId="{2B48B223-45C7-40A2-9587-8D640DA99127}" type="presParOf" srcId="{06DFC9A2-9CF6-43C3-99B5-241CD989E08B}" destId="{838C42DD-0EF2-4894-B3FE-B6E6CA014C2B}" srcOrd="1" destOrd="0" presId="urn:microsoft.com/office/officeart/2009/3/layout/HorizontalOrganizationChart"/>
    <dgm:cxn modelId="{2367A5A7-2629-43B1-A4A0-64FD2CF36179}" type="presParOf" srcId="{6FC49E74-CF4E-4DD6-A105-33E846B0A08B}" destId="{D52BB675-4ED2-41D3-8B24-33F0DAE06AAA}" srcOrd="1" destOrd="0" presId="urn:microsoft.com/office/officeart/2009/3/layout/HorizontalOrganizationChart"/>
    <dgm:cxn modelId="{36E5DCE7-0E12-426A-96C9-D31BA8E76FD1}" type="presParOf" srcId="{6FC49E74-CF4E-4DD6-A105-33E846B0A08B}" destId="{C12E0E6E-77DC-498E-A89F-94284CFD2AF3}" srcOrd="2" destOrd="0" presId="urn:microsoft.com/office/officeart/2009/3/layout/HorizontalOrganizationChart"/>
    <dgm:cxn modelId="{E0920CDC-5A46-4A4E-BF2C-6359D15AE2B8}" type="presParOf" srcId="{92BA6B7A-CEF1-4653-B3DE-FA865D6E4E3D}" destId="{D82CC839-0B6B-4BEC-BAEC-15019B0C60EB}" srcOrd="2" destOrd="0" presId="urn:microsoft.com/office/officeart/2009/3/layout/HorizontalOrganizationChart"/>
    <dgm:cxn modelId="{0F855FAD-C9EF-4708-83D9-5149B6C5C2E0}" type="presParOf" srcId="{D82CC839-0B6B-4BEC-BAEC-15019B0C60EB}" destId="{A8210F0E-73AF-465F-8899-5A93A6FC0447}" srcOrd="0" destOrd="0" presId="urn:microsoft.com/office/officeart/2009/3/layout/HorizontalOrganizationChart"/>
    <dgm:cxn modelId="{6C54D4A7-9466-4850-873B-048D705B5B0B}" type="presParOf" srcId="{D82CC839-0B6B-4BEC-BAEC-15019B0C60EB}" destId="{B2BA4F83-761C-4C52-BB38-4DD24520E4D5}" srcOrd="1" destOrd="0" presId="urn:microsoft.com/office/officeart/2009/3/layout/HorizontalOrganizationChart"/>
    <dgm:cxn modelId="{7970AA17-F266-4499-B436-6AFAC4439A77}" type="presParOf" srcId="{B2BA4F83-761C-4C52-BB38-4DD24520E4D5}" destId="{EB5BBAEA-51C9-4807-9567-1D9AC842F159}" srcOrd="0" destOrd="0" presId="urn:microsoft.com/office/officeart/2009/3/layout/HorizontalOrganizationChart"/>
    <dgm:cxn modelId="{2CE71A4D-7507-415D-8C7C-1F60B3BB6246}" type="presParOf" srcId="{EB5BBAEA-51C9-4807-9567-1D9AC842F159}" destId="{07764F2A-43B7-4D2B-9C34-D271680D9396}" srcOrd="0" destOrd="0" presId="urn:microsoft.com/office/officeart/2009/3/layout/HorizontalOrganizationChart"/>
    <dgm:cxn modelId="{7B260CC6-69DB-4C55-95DD-BD2E45FCF6B1}" type="presParOf" srcId="{EB5BBAEA-51C9-4807-9567-1D9AC842F159}" destId="{48F22C44-2931-4617-A42E-F28F29E437F2}" srcOrd="1" destOrd="0" presId="urn:microsoft.com/office/officeart/2009/3/layout/HorizontalOrganizationChart"/>
    <dgm:cxn modelId="{A2649B94-D42D-4479-B012-806848B418CD}" type="presParOf" srcId="{B2BA4F83-761C-4C52-BB38-4DD24520E4D5}" destId="{7CDFB8C8-87E2-4BE1-9BCA-5DA67FCE59AD}" srcOrd="1" destOrd="0" presId="urn:microsoft.com/office/officeart/2009/3/layout/HorizontalOrganizationChart"/>
    <dgm:cxn modelId="{A47A5DEE-2552-4C17-87F9-9499292923F0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A5869A02-D928-4B1A-B4A5-02ED73D152DB}" type="presOf" srcId="{98D1C6AF-2EF0-4F08-904E-2A54B64A6CDC}" destId="{8CD2ECB0-FBB9-410B-B130-2A88AC0ACE84}" srcOrd="0" destOrd="0" presId="urn:microsoft.com/office/officeart/2009/3/layout/HorizontalOrganizationChart"/>
    <dgm:cxn modelId="{4DCD2510-8EBA-47EF-940E-1E0CD3CF18D3}" type="presOf" srcId="{E4021F10-A8E2-428E-8355-60B969643925}" destId="{0F658F2A-517E-4262-BDF2-F855E32B4B35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A63BDF22-6FD1-4B56-984D-6DBE667FFC57}" type="presOf" srcId="{0D454261-4B85-4C81-AB28-3D1F54574620}" destId="{CBF44D4A-0694-420E-AF65-2AC3222FEABD}" srcOrd="1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277ABA5F-B2F4-4A87-8A24-4543FA73B55C}" type="presOf" srcId="{8640C507-C6A5-475B-AD5F-403996C91E7B}" destId="{A8210F0E-73AF-465F-8899-5A93A6FC0447}" srcOrd="0" destOrd="0" presId="urn:microsoft.com/office/officeart/2009/3/layout/HorizontalOrganizationChart"/>
    <dgm:cxn modelId="{51E14743-E9F3-4BAF-BCD8-58601AAE5E1D}" type="presOf" srcId="{DFE03612-CE31-43B1-85A7-FA5F1326FBD1}" destId="{48F22C44-2931-4617-A42E-F28F29E437F2}" srcOrd="1" destOrd="0" presId="urn:microsoft.com/office/officeart/2009/3/layout/HorizontalOrganizationChart"/>
    <dgm:cxn modelId="{CDC47664-C9CF-49D3-A29D-1E1396BB6893}" type="presOf" srcId="{317C24FF-7807-425D-B741-8A0C1187A4D1}" destId="{FDC00B0B-E74B-43AB-A55D-9020FB328E10}" srcOrd="0" destOrd="0" presId="urn:microsoft.com/office/officeart/2009/3/layout/HorizontalOrganizationChart"/>
    <dgm:cxn modelId="{5F1C9A44-D8CF-43E2-92D2-95FE0E13A168}" type="presOf" srcId="{D225289C-A198-4698-9EDC-0E06E1A64867}" destId="{77CC2456-8AF2-40C4-89F1-28389ECB0EAF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7B9AAC6A-E09F-4FAB-8EB3-EDE3880E7C61}" type="presOf" srcId="{62E6A987-7BD9-46AC-B793-38A014AAA9D4}" destId="{CA15D4FD-CEB9-4A74-8BFC-31A64BD2595E}" srcOrd="0" destOrd="0" presId="urn:microsoft.com/office/officeart/2009/3/layout/HorizontalOrganizationChart"/>
    <dgm:cxn modelId="{25245C4D-6DB7-47FC-B028-0746DC910A12}" type="presOf" srcId="{4AF19E48-CF4D-4CA7-AD2E-32346B3C59E2}" destId="{2E9DFA4D-0D0C-421A-9742-BCC953C2DCCC}" srcOrd="0" destOrd="0" presId="urn:microsoft.com/office/officeart/2009/3/layout/HorizontalOrganizationChart"/>
    <dgm:cxn modelId="{B4349F4D-9647-43E4-93DF-550EB99877D3}" type="presOf" srcId="{0D454261-4B85-4C81-AB28-3D1F54574620}" destId="{3E65C23C-7715-4C55-980F-37FDF6CB6E51}" srcOrd="0" destOrd="0" presId="urn:microsoft.com/office/officeart/2009/3/layout/HorizontalOrganizationChart"/>
    <dgm:cxn modelId="{AA950551-6ACB-4383-B845-6E2C5DE29A7F}" type="presOf" srcId="{6E261F2C-46E3-4343-B6D5-583E30901C33}" destId="{4E23DD0B-6F07-4BBA-85BD-6C54EBC0F9C6}" srcOrd="0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330C8954-E1EB-4715-B1B7-FE2AB0A64502}" type="presOf" srcId="{98D1C6AF-2EF0-4F08-904E-2A54B64A6CDC}" destId="{838C42DD-0EF2-4894-B3FE-B6E6CA014C2B}" srcOrd="1" destOrd="0" presId="urn:microsoft.com/office/officeart/2009/3/layout/HorizontalOrganizationChart"/>
    <dgm:cxn modelId="{E075927B-FE39-4747-92AF-2848AF4853D2}" type="presOf" srcId="{317C24FF-7807-425D-B741-8A0C1187A4D1}" destId="{A58817F7-A627-4E65-921D-3A20570C542B}" srcOrd="1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7801CE7B-7150-4FF7-87FA-4A4D4D41453D}" type="presOf" srcId="{2A7482A1-E663-46E7-B612-C3BA125AB708}" destId="{FE5153F6-7CB0-491A-833F-9AE029775842}" srcOrd="0" destOrd="0" presId="urn:microsoft.com/office/officeart/2009/3/layout/HorizontalOrganizationChart"/>
    <dgm:cxn modelId="{88DCFA9E-FA28-46D8-861B-6F820EF9F60F}" type="presOf" srcId="{DFE03612-CE31-43B1-85A7-FA5F1326FBD1}" destId="{07764F2A-43B7-4D2B-9C34-D271680D9396}" srcOrd="0" destOrd="0" presId="urn:microsoft.com/office/officeart/2009/3/layout/HorizontalOrganizationChart"/>
    <dgm:cxn modelId="{E56F2AA4-A262-4A1C-B726-A161B67E4918}" type="presOf" srcId="{FF536BB5-B848-414E-AEEA-F7938E2CEFFB}" destId="{06D6588C-1626-49D1-AB73-0B76BBC4D92D}" srcOrd="0" destOrd="0" presId="urn:microsoft.com/office/officeart/2009/3/layout/HorizontalOrganizationChart"/>
    <dgm:cxn modelId="{45E366A8-AC36-48F9-822E-3E9ABC723E84}" type="presOf" srcId="{FF536BB5-B848-414E-AEEA-F7938E2CEFFB}" destId="{8FC1642B-9680-4B6F-8836-0F44629E9866}" srcOrd="1" destOrd="0" presId="urn:microsoft.com/office/officeart/2009/3/layout/HorizontalOrganizationChart"/>
    <dgm:cxn modelId="{CA7B38A9-0556-4555-A1A9-175DE17BFCF5}" type="presOf" srcId="{4AF19E48-CF4D-4CA7-AD2E-32346B3C59E2}" destId="{C6CD2A85-9931-458C-9F88-E294EE141426}" srcOrd="1" destOrd="0" presId="urn:microsoft.com/office/officeart/2009/3/layout/HorizontalOrganizationChart"/>
    <dgm:cxn modelId="{13A5C9B7-D7B9-4EE6-A884-F71C7A58E6F7}" type="presOf" srcId="{DE653F94-26B5-4AFA-B553-A19389BB6923}" destId="{73A5EA59-0E69-407E-8AA9-AE5C380A9AB9}" srcOrd="0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BA2554E0-913B-4A5F-B7B2-242EB39438EA}" type="presOf" srcId="{62E6A987-7BD9-46AC-B793-38A014AAA9D4}" destId="{BAEB3925-3E9A-47C5-A846-08DC18C7D58D}" srcOrd="1" destOrd="0" presId="urn:microsoft.com/office/officeart/2009/3/layout/HorizontalOrganizationChart"/>
    <dgm:cxn modelId="{E7C9E2F4-B333-480D-848F-429ED44DD3DC}" type="presOf" srcId="{2A27C2B2-AF5C-474A-90CE-07C70127571B}" destId="{E16AC75F-7D5A-4981-A544-7AB1A0FEB190}" srcOrd="0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B2BBB639-7B2A-4138-85D8-6F9135D0318A}" type="presParOf" srcId="{0F658F2A-517E-4262-BDF2-F855E32B4B35}" destId="{92BA6B7A-CEF1-4653-B3DE-FA865D6E4E3D}" srcOrd="0" destOrd="0" presId="urn:microsoft.com/office/officeart/2009/3/layout/HorizontalOrganizationChart"/>
    <dgm:cxn modelId="{B33F3AB1-64E4-4887-909B-EECF8366325C}" type="presParOf" srcId="{92BA6B7A-CEF1-4653-B3DE-FA865D6E4E3D}" destId="{BE50A3F8-8BB6-440B-A1C3-51089FDE78B8}" srcOrd="0" destOrd="0" presId="urn:microsoft.com/office/officeart/2009/3/layout/HorizontalOrganizationChart"/>
    <dgm:cxn modelId="{AE77D9A8-CEE6-473C-8D7C-598E8E25FAB0}" type="presParOf" srcId="{BE50A3F8-8BB6-440B-A1C3-51089FDE78B8}" destId="{FDC00B0B-E74B-43AB-A55D-9020FB328E10}" srcOrd="0" destOrd="0" presId="urn:microsoft.com/office/officeart/2009/3/layout/HorizontalOrganizationChart"/>
    <dgm:cxn modelId="{D794E34F-9DC1-4316-95A0-91B9D5A1D091}" type="presParOf" srcId="{BE50A3F8-8BB6-440B-A1C3-51089FDE78B8}" destId="{A58817F7-A627-4E65-921D-3A20570C542B}" srcOrd="1" destOrd="0" presId="urn:microsoft.com/office/officeart/2009/3/layout/HorizontalOrganizationChart"/>
    <dgm:cxn modelId="{7505747C-EB24-4514-B3F9-412EB30734D7}" type="presParOf" srcId="{92BA6B7A-CEF1-4653-B3DE-FA865D6E4E3D}" destId="{130EC6F2-D56C-484D-96B6-1246A321AC76}" srcOrd="1" destOrd="0" presId="urn:microsoft.com/office/officeart/2009/3/layout/HorizontalOrganizationChart"/>
    <dgm:cxn modelId="{85C50106-4DAF-442E-AA4D-3EE57AF9918D}" type="presParOf" srcId="{130EC6F2-D56C-484D-96B6-1246A321AC76}" destId="{73A5EA59-0E69-407E-8AA9-AE5C380A9AB9}" srcOrd="0" destOrd="0" presId="urn:microsoft.com/office/officeart/2009/3/layout/HorizontalOrganizationChart"/>
    <dgm:cxn modelId="{BC7C1DCB-3112-4E59-9677-8F463649584B}" type="presParOf" srcId="{130EC6F2-D56C-484D-96B6-1246A321AC76}" destId="{68FA153F-69BA-4A07-9C1D-B9C35CF3F680}" srcOrd="1" destOrd="0" presId="urn:microsoft.com/office/officeart/2009/3/layout/HorizontalOrganizationChart"/>
    <dgm:cxn modelId="{D8BBC3F3-3058-4F9D-BD5E-C9B51CDAB5D9}" type="presParOf" srcId="{68FA153F-69BA-4A07-9C1D-B9C35CF3F680}" destId="{4CE83650-458E-42DD-AC17-CD9DA5644E8A}" srcOrd="0" destOrd="0" presId="urn:microsoft.com/office/officeart/2009/3/layout/HorizontalOrganizationChart"/>
    <dgm:cxn modelId="{37A50F29-996F-422F-AD3E-D0E28DF5F23B}" type="presParOf" srcId="{4CE83650-458E-42DD-AC17-CD9DA5644E8A}" destId="{2E9DFA4D-0D0C-421A-9742-BCC953C2DCCC}" srcOrd="0" destOrd="0" presId="urn:microsoft.com/office/officeart/2009/3/layout/HorizontalOrganizationChart"/>
    <dgm:cxn modelId="{A2048D0A-F9C1-47E7-BC86-345E072A2FFC}" type="presParOf" srcId="{4CE83650-458E-42DD-AC17-CD9DA5644E8A}" destId="{C6CD2A85-9931-458C-9F88-E294EE141426}" srcOrd="1" destOrd="0" presId="urn:microsoft.com/office/officeart/2009/3/layout/HorizontalOrganizationChart"/>
    <dgm:cxn modelId="{F6F30D90-6BD6-4749-802C-951CFA7DEF50}" type="presParOf" srcId="{68FA153F-69BA-4A07-9C1D-B9C35CF3F680}" destId="{868C9DA8-81B7-4265-9591-F42979C7F0A1}" srcOrd="1" destOrd="0" presId="urn:microsoft.com/office/officeart/2009/3/layout/HorizontalOrganizationChart"/>
    <dgm:cxn modelId="{A6B5546A-E616-46D2-B46A-9D2893CDBEE6}" type="presParOf" srcId="{68FA153F-69BA-4A07-9C1D-B9C35CF3F680}" destId="{0E774CF9-7658-43C8-B31A-1E6A490C9928}" srcOrd="2" destOrd="0" presId="urn:microsoft.com/office/officeart/2009/3/layout/HorizontalOrganizationChart"/>
    <dgm:cxn modelId="{7BB1D46E-1DFD-4EF3-9063-3B2A6C26223A}" type="presParOf" srcId="{130EC6F2-D56C-484D-96B6-1246A321AC76}" destId="{4E23DD0B-6F07-4BBA-85BD-6C54EBC0F9C6}" srcOrd="2" destOrd="0" presId="urn:microsoft.com/office/officeart/2009/3/layout/HorizontalOrganizationChart"/>
    <dgm:cxn modelId="{E01142D5-E2CA-4C84-BF52-345859896855}" type="presParOf" srcId="{130EC6F2-D56C-484D-96B6-1246A321AC76}" destId="{88AE67AB-2B29-45B3-82B5-0469AA9C07A8}" srcOrd="3" destOrd="0" presId="urn:microsoft.com/office/officeart/2009/3/layout/HorizontalOrganizationChart"/>
    <dgm:cxn modelId="{B804BB4E-1FB4-4522-9500-566F09EC404F}" type="presParOf" srcId="{88AE67AB-2B29-45B3-82B5-0469AA9C07A8}" destId="{940E2C15-738E-43D4-810F-63454122F06A}" srcOrd="0" destOrd="0" presId="urn:microsoft.com/office/officeart/2009/3/layout/HorizontalOrganizationChart"/>
    <dgm:cxn modelId="{3B4FC269-BC72-40D5-9091-B81D2646A3DE}" type="presParOf" srcId="{940E2C15-738E-43D4-810F-63454122F06A}" destId="{CA15D4FD-CEB9-4A74-8BFC-31A64BD2595E}" srcOrd="0" destOrd="0" presId="urn:microsoft.com/office/officeart/2009/3/layout/HorizontalOrganizationChart"/>
    <dgm:cxn modelId="{2ACED79F-CFD5-4C4D-A395-C7B61F0D0581}" type="presParOf" srcId="{940E2C15-738E-43D4-810F-63454122F06A}" destId="{BAEB3925-3E9A-47C5-A846-08DC18C7D58D}" srcOrd="1" destOrd="0" presId="urn:microsoft.com/office/officeart/2009/3/layout/HorizontalOrganizationChart"/>
    <dgm:cxn modelId="{5E6FF418-0624-4E58-B431-1BE82F686C9F}" type="presParOf" srcId="{88AE67AB-2B29-45B3-82B5-0469AA9C07A8}" destId="{0683C197-4D7E-4D44-BDC0-418DED0F247A}" srcOrd="1" destOrd="0" presId="urn:microsoft.com/office/officeart/2009/3/layout/HorizontalOrganizationChart"/>
    <dgm:cxn modelId="{4FF87574-86C6-48B4-99CE-345B4D4987BE}" type="presParOf" srcId="{88AE67AB-2B29-45B3-82B5-0469AA9C07A8}" destId="{1D2312DF-17D1-417B-8CD1-41A30E321C49}" srcOrd="2" destOrd="0" presId="urn:microsoft.com/office/officeart/2009/3/layout/HorizontalOrganizationChart"/>
    <dgm:cxn modelId="{DD321CE3-94DD-441C-A6B5-505513CBD355}" type="presParOf" srcId="{130EC6F2-D56C-484D-96B6-1246A321AC76}" destId="{E16AC75F-7D5A-4981-A544-7AB1A0FEB190}" srcOrd="4" destOrd="0" presId="urn:microsoft.com/office/officeart/2009/3/layout/HorizontalOrganizationChart"/>
    <dgm:cxn modelId="{E46AFEC3-F39E-43A8-8E19-6F2DE46BAEB3}" type="presParOf" srcId="{130EC6F2-D56C-484D-96B6-1246A321AC76}" destId="{DEEE13AA-B03B-4EEE-9C90-3B24CBCFCB10}" srcOrd="5" destOrd="0" presId="urn:microsoft.com/office/officeart/2009/3/layout/HorizontalOrganizationChart"/>
    <dgm:cxn modelId="{0BA70422-5F6F-4A82-820C-6E0CDABB7046}" type="presParOf" srcId="{DEEE13AA-B03B-4EEE-9C90-3B24CBCFCB10}" destId="{39CD15C6-CA8F-4E01-935E-0035FE2327E6}" srcOrd="0" destOrd="0" presId="urn:microsoft.com/office/officeart/2009/3/layout/HorizontalOrganizationChart"/>
    <dgm:cxn modelId="{E2C437FF-5066-4B5B-B88B-1BFEB07F69C0}" type="presParOf" srcId="{39CD15C6-CA8F-4E01-935E-0035FE2327E6}" destId="{3E65C23C-7715-4C55-980F-37FDF6CB6E51}" srcOrd="0" destOrd="0" presId="urn:microsoft.com/office/officeart/2009/3/layout/HorizontalOrganizationChart"/>
    <dgm:cxn modelId="{C8943C48-6B01-48B3-8B99-77F9951718E0}" type="presParOf" srcId="{39CD15C6-CA8F-4E01-935E-0035FE2327E6}" destId="{CBF44D4A-0694-420E-AF65-2AC3222FEABD}" srcOrd="1" destOrd="0" presId="urn:microsoft.com/office/officeart/2009/3/layout/HorizontalOrganizationChart"/>
    <dgm:cxn modelId="{796C5271-33B6-4DC0-9128-E8C227DB4458}" type="presParOf" srcId="{DEEE13AA-B03B-4EEE-9C90-3B24CBCFCB10}" destId="{34DDB0C4-6ED2-4044-82C3-B6E8219A1D9B}" srcOrd="1" destOrd="0" presId="urn:microsoft.com/office/officeart/2009/3/layout/HorizontalOrganizationChart"/>
    <dgm:cxn modelId="{FE68B48A-792C-4D3E-BD5E-9663058ABD47}" type="presParOf" srcId="{DEEE13AA-B03B-4EEE-9C90-3B24CBCFCB10}" destId="{AB0F9E18-0F56-433F-91BE-4F248F7D1EBA}" srcOrd="2" destOrd="0" presId="urn:microsoft.com/office/officeart/2009/3/layout/HorizontalOrganizationChart"/>
    <dgm:cxn modelId="{154F35AD-4CFD-4860-A8AE-F695E000E3C7}" type="presParOf" srcId="{130EC6F2-D56C-484D-96B6-1246A321AC76}" destId="{77CC2456-8AF2-40C4-89F1-28389ECB0EAF}" srcOrd="6" destOrd="0" presId="urn:microsoft.com/office/officeart/2009/3/layout/HorizontalOrganizationChart"/>
    <dgm:cxn modelId="{23384CCA-096A-40CE-8A0F-276FF6A4C352}" type="presParOf" srcId="{130EC6F2-D56C-484D-96B6-1246A321AC76}" destId="{180CFFD7-9A59-425B-BAD0-1EF20B8D333D}" srcOrd="7" destOrd="0" presId="urn:microsoft.com/office/officeart/2009/3/layout/HorizontalOrganizationChart"/>
    <dgm:cxn modelId="{522E668E-A9DC-4460-AEBD-55D03A236340}" type="presParOf" srcId="{180CFFD7-9A59-425B-BAD0-1EF20B8D333D}" destId="{C6CD4A36-CA4E-4DF0-A240-32BC393DE32C}" srcOrd="0" destOrd="0" presId="urn:microsoft.com/office/officeart/2009/3/layout/HorizontalOrganizationChart"/>
    <dgm:cxn modelId="{EE8EA083-AC99-45DC-8FC2-DE9AF701D19C}" type="presParOf" srcId="{C6CD4A36-CA4E-4DF0-A240-32BC393DE32C}" destId="{06D6588C-1626-49D1-AB73-0B76BBC4D92D}" srcOrd="0" destOrd="0" presId="urn:microsoft.com/office/officeart/2009/3/layout/HorizontalOrganizationChart"/>
    <dgm:cxn modelId="{164BCF20-A317-45F2-A6BD-95B35CF7BB38}" type="presParOf" srcId="{C6CD4A36-CA4E-4DF0-A240-32BC393DE32C}" destId="{8FC1642B-9680-4B6F-8836-0F44629E9866}" srcOrd="1" destOrd="0" presId="urn:microsoft.com/office/officeart/2009/3/layout/HorizontalOrganizationChart"/>
    <dgm:cxn modelId="{24280842-362C-4C7D-A277-3F3A6D9F2F48}" type="presParOf" srcId="{180CFFD7-9A59-425B-BAD0-1EF20B8D333D}" destId="{74C0784A-A9E1-4DEC-9599-AA61694CF555}" srcOrd="1" destOrd="0" presId="urn:microsoft.com/office/officeart/2009/3/layout/HorizontalOrganizationChart"/>
    <dgm:cxn modelId="{90E550A3-F8F0-4974-849F-608BDAA05D89}" type="presParOf" srcId="{180CFFD7-9A59-425B-BAD0-1EF20B8D333D}" destId="{D37AB9FE-2BE1-4C1B-9E35-0CE689769ABC}" srcOrd="2" destOrd="0" presId="urn:microsoft.com/office/officeart/2009/3/layout/HorizontalOrganizationChart"/>
    <dgm:cxn modelId="{8B295564-9D72-456A-B7A3-E17B5A35E187}" type="presParOf" srcId="{130EC6F2-D56C-484D-96B6-1246A321AC76}" destId="{FE5153F6-7CB0-491A-833F-9AE029775842}" srcOrd="8" destOrd="0" presId="urn:microsoft.com/office/officeart/2009/3/layout/HorizontalOrganizationChart"/>
    <dgm:cxn modelId="{7A7D8A7F-EECE-4AF3-A6ED-E706B8C2CD47}" type="presParOf" srcId="{130EC6F2-D56C-484D-96B6-1246A321AC76}" destId="{6FC49E74-CF4E-4DD6-A105-33E846B0A08B}" srcOrd="9" destOrd="0" presId="urn:microsoft.com/office/officeart/2009/3/layout/HorizontalOrganizationChart"/>
    <dgm:cxn modelId="{D302026E-A720-45B9-BFC1-4132C917843C}" type="presParOf" srcId="{6FC49E74-CF4E-4DD6-A105-33E846B0A08B}" destId="{06DFC9A2-9CF6-43C3-99B5-241CD989E08B}" srcOrd="0" destOrd="0" presId="urn:microsoft.com/office/officeart/2009/3/layout/HorizontalOrganizationChart"/>
    <dgm:cxn modelId="{25EA6051-0654-44EE-8079-B8FD6DBBAF94}" type="presParOf" srcId="{06DFC9A2-9CF6-43C3-99B5-241CD989E08B}" destId="{8CD2ECB0-FBB9-410B-B130-2A88AC0ACE84}" srcOrd="0" destOrd="0" presId="urn:microsoft.com/office/officeart/2009/3/layout/HorizontalOrganizationChart"/>
    <dgm:cxn modelId="{2B48B223-45C7-40A2-9587-8D640DA99127}" type="presParOf" srcId="{06DFC9A2-9CF6-43C3-99B5-241CD989E08B}" destId="{838C42DD-0EF2-4894-B3FE-B6E6CA014C2B}" srcOrd="1" destOrd="0" presId="urn:microsoft.com/office/officeart/2009/3/layout/HorizontalOrganizationChart"/>
    <dgm:cxn modelId="{2367A5A7-2629-43B1-A4A0-64FD2CF36179}" type="presParOf" srcId="{6FC49E74-CF4E-4DD6-A105-33E846B0A08B}" destId="{D52BB675-4ED2-41D3-8B24-33F0DAE06AAA}" srcOrd="1" destOrd="0" presId="urn:microsoft.com/office/officeart/2009/3/layout/HorizontalOrganizationChart"/>
    <dgm:cxn modelId="{36E5DCE7-0E12-426A-96C9-D31BA8E76FD1}" type="presParOf" srcId="{6FC49E74-CF4E-4DD6-A105-33E846B0A08B}" destId="{C12E0E6E-77DC-498E-A89F-94284CFD2AF3}" srcOrd="2" destOrd="0" presId="urn:microsoft.com/office/officeart/2009/3/layout/HorizontalOrganizationChart"/>
    <dgm:cxn modelId="{E0920CDC-5A46-4A4E-BF2C-6359D15AE2B8}" type="presParOf" srcId="{92BA6B7A-CEF1-4653-B3DE-FA865D6E4E3D}" destId="{D82CC839-0B6B-4BEC-BAEC-15019B0C60EB}" srcOrd="2" destOrd="0" presId="urn:microsoft.com/office/officeart/2009/3/layout/HorizontalOrganizationChart"/>
    <dgm:cxn modelId="{0F855FAD-C9EF-4708-83D9-5149B6C5C2E0}" type="presParOf" srcId="{D82CC839-0B6B-4BEC-BAEC-15019B0C60EB}" destId="{A8210F0E-73AF-465F-8899-5A93A6FC0447}" srcOrd="0" destOrd="0" presId="urn:microsoft.com/office/officeart/2009/3/layout/HorizontalOrganizationChart"/>
    <dgm:cxn modelId="{6C54D4A7-9466-4850-873B-048D705B5B0B}" type="presParOf" srcId="{D82CC839-0B6B-4BEC-BAEC-15019B0C60EB}" destId="{B2BA4F83-761C-4C52-BB38-4DD24520E4D5}" srcOrd="1" destOrd="0" presId="urn:microsoft.com/office/officeart/2009/3/layout/HorizontalOrganizationChart"/>
    <dgm:cxn modelId="{7970AA17-F266-4499-B436-6AFAC4439A77}" type="presParOf" srcId="{B2BA4F83-761C-4C52-BB38-4DD24520E4D5}" destId="{EB5BBAEA-51C9-4807-9567-1D9AC842F159}" srcOrd="0" destOrd="0" presId="urn:microsoft.com/office/officeart/2009/3/layout/HorizontalOrganizationChart"/>
    <dgm:cxn modelId="{2CE71A4D-7507-415D-8C7C-1F60B3BB6246}" type="presParOf" srcId="{EB5BBAEA-51C9-4807-9567-1D9AC842F159}" destId="{07764F2A-43B7-4D2B-9C34-D271680D9396}" srcOrd="0" destOrd="0" presId="urn:microsoft.com/office/officeart/2009/3/layout/HorizontalOrganizationChart"/>
    <dgm:cxn modelId="{7B260CC6-69DB-4C55-95DD-BD2E45FCF6B1}" type="presParOf" srcId="{EB5BBAEA-51C9-4807-9567-1D9AC842F159}" destId="{48F22C44-2931-4617-A42E-F28F29E437F2}" srcOrd="1" destOrd="0" presId="urn:microsoft.com/office/officeart/2009/3/layout/HorizontalOrganizationChart"/>
    <dgm:cxn modelId="{A2649B94-D42D-4479-B012-806848B418CD}" type="presParOf" srcId="{B2BA4F83-761C-4C52-BB38-4DD24520E4D5}" destId="{7CDFB8C8-87E2-4BE1-9BCA-5DA67FCE59AD}" srcOrd="1" destOrd="0" presId="urn:microsoft.com/office/officeart/2009/3/layout/HorizontalOrganizationChart"/>
    <dgm:cxn modelId="{A47A5DEE-2552-4C17-87F9-9499292923F0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BD596C06-A16F-452A-9A04-2E22CA980A47}" type="presOf" srcId="{4AF19E48-CF4D-4CA7-AD2E-32346B3C59E2}" destId="{2E9DFA4D-0D0C-421A-9742-BCC953C2DCCC}" srcOrd="0" destOrd="0" presId="urn:microsoft.com/office/officeart/2009/3/layout/HorizontalOrganizationChart"/>
    <dgm:cxn modelId="{DBB9180E-5C52-400F-9436-CA0C175ECC96}" type="presOf" srcId="{D225289C-A198-4698-9EDC-0E06E1A64867}" destId="{77CC2456-8AF2-40C4-89F1-28389ECB0EAF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B6674D17-21ED-4CCE-8E67-76567858C519}" type="presOf" srcId="{FF536BB5-B848-414E-AEEA-F7938E2CEFFB}" destId="{06D6588C-1626-49D1-AB73-0B76BBC4D92D}" srcOrd="0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DD8B8540-A84C-4E31-8570-3F2775F0686A}" type="presOf" srcId="{317C24FF-7807-425D-B741-8A0C1187A4D1}" destId="{FDC00B0B-E74B-43AB-A55D-9020FB328E10}" srcOrd="0" destOrd="0" presId="urn:microsoft.com/office/officeart/2009/3/layout/HorizontalOrganizationChart"/>
    <dgm:cxn modelId="{75B00D63-7890-4ED1-8F96-16A317F83154}" type="presOf" srcId="{DE653F94-26B5-4AFA-B553-A19389BB6923}" destId="{73A5EA59-0E69-407E-8AA9-AE5C380A9AB9}" srcOrd="0" destOrd="0" presId="urn:microsoft.com/office/officeart/2009/3/layout/HorizontalOrganizationChart"/>
    <dgm:cxn modelId="{41C89A45-3DD1-47CF-8858-096FDB028C95}" type="presOf" srcId="{6E261F2C-46E3-4343-B6D5-583E30901C33}" destId="{4E23DD0B-6F07-4BBA-85BD-6C54EBC0F9C6}" srcOrd="0" destOrd="0" presId="urn:microsoft.com/office/officeart/2009/3/layout/HorizontalOrganizationChart"/>
    <dgm:cxn modelId="{3FDE8A68-76F6-4AC8-898E-8AC2FA4E8087}" type="presOf" srcId="{2A27C2B2-AF5C-474A-90CE-07C70127571B}" destId="{E16AC75F-7D5A-4981-A544-7AB1A0FEB190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5F0E156D-74CF-438D-BB9C-DB12054EAF14}" type="presOf" srcId="{317C24FF-7807-425D-B741-8A0C1187A4D1}" destId="{A58817F7-A627-4E65-921D-3A20570C542B}" srcOrd="1" destOrd="0" presId="urn:microsoft.com/office/officeart/2009/3/layout/HorizontalOrganizationChart"/>
    <dgm:cxn modelId="{81440450-156A-43C2-8D48-BBA01D6AB6D9}" type="presOf" srcId="{62E6A987-7BD9-46AC-B793-38A014AAA9D4}" destId="{BAEB3925-3E9A-47C5-A846-08DC18C7D58D}" srcOrd="1" destOrd="0" presId="urn:microsoft.com/office/officeart/2009/3/layout/HorizontalOrganizationChart"/>
    <dgm:cxn modelId="{FFBC6450-13FF-4E8B-AED1-E2E2B4868C8B}" type="presOf" srcId="{62E6A987-7BD9-46AC-B793-38A014AAA9D4}" destId="{CA15D4FD-CEB9-4A74-8BFC-31A64BD2595E}" srcOrd="0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D9708C79-FB3C-468E-85ED-46C6F2DD7FBA}" type="presOf" srcId="{4AF19E48-CF4D-4CA7-AD2E-32346B3C59E2}" destId="{C6CD2A85-9931-458C-9F88-E294EE141426}" srcOrd="1" destOrd="0" presId="urn:microsoft.com/office/officeart/2009/3/layout/HorizontalOrganizationChart"/>
    <dgm:cxn modelId="{A0C3AC59-2DA0-4DEA-9EE1-0127D8161658}" type="presOf" srcId="{0D454261-4B85-4C81-AB28-3D1F54574620}" destId="{3E65C23C-7715-4C55-980F-37FDF6CB6E51}" srcOrd="0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C819B284-464C-4F7E-92AF-D983E632433B}" type="presOf" srcId="{8640C507-C6A5-475B-AD5F-403996C91E7B}" destId="{A8210F0E-73AF-465F-8899-5A93A6FC0447}" srcOrd="0" destOrd="0" presId="urn:microsoft.com/office/officeart/2009/3/layout/HorizontalOrganizationChart"/>
    <dgm:cxn modelId="{2C5AF385-9A67-464F-9F44-FAFDED6E7A19}" type="presOf" srcId="{98D1C6AF-2EF0-4F08-904E-2A54B64A6CDC}" destId="{8CD2ECB0-FBB9-410B-B130-2A88AC0ACE84}" srcOrd="0" destOrd="0" presId="urn:microsoft.com/office/officeart/2009/3/layout/HorizontalOrganizationChart"/>
    <dgm:cxn modelId="{3FD9EE8B-16DF-436D-AFE0-B8F4C62FE94C}" type="presOf" srcId="{DFE03612-CE31-43B1-85A7-FA5F1326FBD1}" destId="{48F22C44-2931-4617-A42E-F28F29E437F2}" srcOrd="1" destOrd="0" presId="urn:microsoft.com/office/officeart/2009/3/layout/HorizontalOrganizationChart"/>
    <dgm:cxn modelId="{C6C62CAA-7378-40D3-9C43-0F384BB66E0B}" type="presOf" srcId="{2A7482A1-E663-46E7-B612-C3BA125AB708}" destId="{FE5153F6-7CB0-491A-833F-9AE029775842}" srcOrd="0" destOrd="0" presId="urn:microsoft.com/office/officeart/2009/3/layout/HorizontalOrganizationChart"/>
    <dgm:cxn modelId="{20517EBB-B459-4137-BCFD-5D6EF0A5E672}" type="presOf" srcId="{FF536BB5-B848-414E-AEEA-F7938E2CEFFB}" destId="{8FC1642B-9680-4B6F-8836-0F44629E9866}" srcOrd="1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79F501DF-5D8E-4D02-9ED5-2809547545B9}" type="presOf" srcId="{0D454261-4B85-4C81-AB28-3D1F54574620}" destId="{CBF44D4A-0694-420E-AF65-2AC3222FEABD}" srcOrd="1" destOrd="0" presId="urn:microsoft.com/office/officeart/2009/3/layout/HorizontalOrganizationChart"/>
    <dgm:cxn modelId="{EA3DA7E4-973E-4CD3-AA09-0AF4991BF7BC}" type="presOf" srcId="{DFE03612-CE31-43B1-85A7-FA5F1326FBD1}" destId="{07764F2A-43B7-4D2B-9C34-D271680D9396}" srcOrd="0" destOrd="0" presId="urn:microsoft.com/office/officeart/2009/3/layout/HorizontalOrganizationChart"/>
    <dgm:cxn modelId="{91F848FA-B86E-4879-8112-B09FB2D27A7E}" type="presOf" srcId="{98D1C6AF-2EF0-4F08-904E-2A54B64A6CDC}" destId="{838C42DD-0EF2-4894-B3FE-B6E6CA014C2B}" srcOrd="1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D2B300FF-4679-4A2D-906C-6707F51FCDC4}" type="presOf" srcId="{E4021F10-A8E2-428E-8355-60B969643925}" destId="{0F658F2A-517E-4262-BDF2-F855E32B4B35}" srcOrd="0" destOrd="0" presId="urn:microsoft.com/office/officeart/2009/3/layout/HorizontalOrganizationChart"/>
    <dgm:cxn modelId="{A2653421-F8C6-45C9-9887-F929BF445977}" type="presParOf" srcId="{0F658F2A-517E-4262-BDF2-F855E32B4B35}" destId="{92BA6B7A-CEF1-4653-B3DE-FA865D6E4E3D}" srcOrd="0" destOrd="0" presId="urn:microsoft.com/office/officeart/2009/3/layout/HorizontalOrganizationChart"/>
    <dgm:cxn modelId="{627434BE-37BD-434B-A619-C6DC1582B5DE}" type="presParOf" srcId="{92BA6B7A-CEF1-4653-B3DE-FA865D6E4E3D}" destId="{BE50A3F8-8BB6-440B-A1C3-51089FDE78B8}" srcOrd="0" destOrd="0" presId="urn:microsoft.com/office/officeart/2009/3/layout/HorizontalOrganizationChart"/>
    <dgm:cxn modelId="{96E37A5F-50CD-47AA-9C59-29022F172C62}" type="presParOf" srcId="{BE50A3F8-8BB6-440B-A1C3-51089FDE78B8}" destId="{FDC00B0B-E74B-43AB-A55D-9020FB328E10}" srcOrd="0" destOrd="0" presId="urn:microsoft.com/office/officeart/2009/3/layout/HorizontalOrganizationChart"/>
    <dgm:cxn modelId="{63546F91-649F-4FAD-82B0-A677BF43F185}" type="presParOf" srcId="{BE50A3F8-8BB6-440B-A1C3-51089FDE78B8}" destId="{A58817F7-A627-4E65-921D-3A20570C542B}" srcOrd="1" destOrd="0" presId="urn:microsoft.com/office/officeart/2009/3/layout/HorizontalOrganizationChart"/>
    <dgm:cxn modelId="{927774C2-4B96-42D4-B0A1-F01E3DAF1DEB}" type="presParOf" srcId="{92BA6B7A-CEF1-4653-B3DE-FA865D6E4E3D}" destId="{130EC6F2-D56C-484D-96B6-1246A321AC76}" srcOrd="1" destOrd="0" presId="urn:microsoft.com/office/officeart/2009/3/layout/HorizontalOrganizationChart"/>
    <dgm:cxn modelId="{F145245D-B704-404C-8575-6BAA94F5BE21}" type="presParOf" srcId="{130EC6F2-D56C-484D-96B6-1246A321AC76}" destId="{73A5EA59-0E69-407E-8AA9-AE5C380A9AB9}" srcOrd="0" destOrd="0" presId="urn:microsoft.com/office/officeart/2009/3/layout/HorizontalOrganizationChart"/>
    <dgm:cxn modelId="{68BD1A89-59B9-4D46-ADCD-C614959AEB80}" type="presParOf" srcId="{130EC6F2-D56C-484D-96B6-1246A321AC76}" destId="{68FA153F-69BA-4A07-9C1D-B9C35CF3F680}" srcOrd="1" destOrd="0" presId="urn:microsoft.com/office/officeart/2009/3/layout/HorizontalOrganizationChart"/>
    <dgm:cxn modelId="{B6571A65-9C95-46F7-B889-8078EC1435F4}" type="presParOf" srcId="{68FA153F-69BA-4A07-9C1D-B9C35CF3F680}" destId="{4CE83650-458E-42DD-AC17-CD9DA5644E8A}" srcOrd="0" destOrd="0" presId="urn:microsoft.com/office/officeart/2009/3/layout/HorizontalOrganizationChart"/>
    <dgm:cxn modelId="{0C6B8ED9-129F-4FAC-B48A-46E1E77B3718}" type="presParOf" srcId="{4CE83650-458E-42DD-AC17-CD9DA5644E8A}" destId="{2E9DFA4D-0D0C-421A-9742-BCC953C2DCCC}" srcOrd="0" destOrd="0" presId="urn:microsoft.com/office/officeart/2009/3/layout/HorizontalOrganizationChart"/>
    <dgm:cxn modelId="{0F883BD5-1E1B-4012-81E7-5A14DA6983B0}" type="presParOf" srcId="{4CE83650-458E-42DD-AC17-CD9DA5644E8A}" destId="{C6CD2A85-9931-458C-9F88-E294EE141426}" srcOrd="1" destOrd="0" presId="urn:microsoft.com/office/officeart/2009/3/layout/HorizontalOrganizationChart"/>
    <dgm:cxn modelId="{52967223-0E8A-4040-84C3-FC4415D8E852}" type="presParOf" srcId="{68FA153F-69BA-4A07-9C1D-B9C35CF3F680}" destId="{868C9DA8-81B7-4265-9591-F42979C7F0A1}" srcOrd="1" destOrd="0" presId="urn:microsoft.com/office/officeart/2009/3/layout/HorizontalOrganizationChart"/>
    <dgm:cxn modelId="{CC02182B-91E3-4360-ADAC-404000B6B0D1}" type="presParOf" srcId="{68FA153F-69BA-4A07-9C1D-B9C35CF3F680}" destId="{0E774CF9-7658-43C8-B31A-1E6A490C9928}" srcOrd="2" destOrd="0" presId="urn:microsoft.com/office/officeart/2009/3/layout/HorizontalOrganizationChart"/>
    <dgm:cxn modelId="{070C7DB0-FE34-4018-BC09-AE5F942A56A4}" type="presParOf" srcId="{130EC6F2-D56C-484D-96B6-1246A321AC76}" destId="{4E23DD0B-6F07-4BBA-85BD-6C54EBC0F9C6}" srcOrd="2" destOrd="0" presId="urn:microsoft.com/office/officeart/2009/3/layout/HorizontalOrganizationChart"/>
    <dgm:cxn modelId="{1B807FAC-1A9C-4D63-BCD2-14728C627DF4}" type="presParOf" srcId="{130EC6F2-D56C-484D-96B6-1246A321AC76}" destId="{88AE67AB-2B29-45B3-82B5-0469AA9C07A8}" srcOrd="3" destOrd="0" presId="urn:microsoft.com/office/officeart/2009/3/layout/HorizontalOrganizationChart"/>
    <dgm:cxn modelId="{AEE664F1-C389-45DD-AFAA-479F5E4EAB41}" type="presParOf" srcId="{88AE67AB-2B29-45B3-82B5-0469AA9C07A8}" destId="{940E2C15-738E-43D4-810F-63454122F06A}" srcOrd="0" destOrd="0" presId="urn:microsoft.com/office/officeart/2009/3/layout/HorizontalOrganizationChart"/>
    <dgm:cxn modelId="{47906F3A-6EB5-4420-8413-98C95D850314}" type="presParOf" srcId="{940E2C15-738E-43D4-810F-63454122F06A}" destId="{CA15D4FD-CEB9-4A74-8BFC-31A64BD2595E}" srcOrd="0" destOrd="0" presId="urn:microsoft.com/office/officeart/2009/3/layout/HorizontalOrganizationChart"/>
    <dgm:cxn modelId="{FD6528C8-A64C-4E79-841F-84FE342F03A3}" type="presParOf" srcId="{940E2C15-738E-43D4-810F-63454122F06A}" destId="{BAEB3925-3E9A-47C5-A846-08DC18C7D58D}" srcOrd="1" destOrd="0" presId="urn:microsoft.com/office/officeart/2009/3/layout/HorizontalOrganizationChart"/>
    <dgm:cxn modelId="{0F4D9D7D-54AC-4BD8-8895-0EA26F0FE955}" type="presParOf" srcId="{88AE67AB-2B29-45B3-82B5-0469AA9C07A8}" destId="{0683C197-4D7E-4D44-BDC0-418DED0F247A}" srcOrd="1" destOrd="0" presId="urn:microsoft.com/office/officeart/2009/3/layout/HorizontalOrganizationChart"/>
    <dgm:cxn modelId="{2263B6DF-B8D7-4464-8FD6-73653661F4EE}" type="presParOf" srcId="{88AE67AB-2B29-45B3-82B5-0469AA9C07A8}" destId="{1D2312DF-17D1-417B-8CD1-41A30E321C49}" srcOrd="2" destOrd="0" presId="urn:microsoft.com/office/officeart/2009/3/layout/HorizontalOrganizationChart"/>
    <dgm:cxn modelId="{2FA17CBA-D0F8-4B05-B001-D4A7E7EA6493}" type="presParOf" srcId="{130EC6F2-D56C-484D-96B6-1246A321AC76}" destId="{E16AC75F-7D5A-4981-A544-7AB1A0FEB190}" srcOrd="4" destOrd="0" presId="urn:microsoft.com/office/officeart/2009/3/layout/HorizontalOrganizationChart"/>
    <dgm:cxn modelId="{AE218872-0F00-4DC7-A3CE-2D81388418ED}" type="presParOf" srcId="{130EC6F2-D56C-484D-96B6-1246A321AC76}" destId="{DEEE13AA-B03B-4EEE-9C90-3B24CBCFCB10}" srcOrd="5" destOrd="0" presId="urn:microsoft.com/office/officeart/2009/3/layout/HorizontalOrganizationChart"/>
    <dgm:cxn modelId="{85F1C680-D1C2-413D-8A16-893AFD2F59AF}" type="presParOf" srcId="{DEEE13AA-B03B-4EEE-9C90-3B24CBCFCB10}" destId="{39CD15C6-CA8F-4E01-935E-0035FE2327E6}" srcOrd="0" destOrd="0" presId="urn:microsoft.com/office/officeart/2009/3/layout/HorizontalOrganizationChart"/>
    <dgm:cxn modelId="{254DDDB8-0DA8-453D-9E52-9985D484A105}" type="presParOf" srcId="{39CD15C6-CA8F-4E01-935E-0035FE2327E6}" destId="{3E65C23C-7715-4C55-980F-37FDF6CB6E51}" srcOrd="0" destOrd="0" presId="urn:microsoft.com/office/officeart/2009/3/layout/HorizontalOrganizationChart"/>
    <dgm:cxn modelId="{48360C68-844C-462C-81C5-27C0D441A49B}" type="presParOf" srcId="{39CD15C6-CA8F-4E01-935E-0035FE2327E6}" destId="{CBF44D4A-0694-420E-AF65-2AC3222FEABD}" srcOrd="1" destOrd="0" presId="urn:microsoft.com/office/officeart/2009/3/layout/HorizontalOrganizationChart"/>
    <dgm:cxn modelId="{2BE9C184-9965-4C97-A506-6ABE7553F425}" type="presParOf" srcId="{DEEE13AA-B03B-4EEE-9C90-3B24CBCFCB10}" destId="{34DDB0C4-6ED2-4044-82C3-B6E8219A1D9B}" srcOrd="1" destOrd="0" presId="urn:microsoft.com/office/officeart/2009/3/layout/HorizontalOrganizationChart"/>
    <dgm:cxn modelId="{89C623C2-38F7-4CE4-B24C-6EF4A5E1D91C}" type="presParOf" srcId="{DEEE13AA-B03B-4EEE-9C90-3B24CBCFCB10}" destId="{AB0F9E18-0F56-433F-91BE-4F248F7D1EBA}" srcOrd="2" destOrd="0" presId="urn:microsoft.com/office/officeart/2009/3/layout/HorizontalOrganizationChart"/>
    <dgm:cxn modelId="{F6412883-8AC2-421D-A7A1-BE1F00F62462}" type="presParOf" srcId="{130EC6F2-D56C-484D-96B6-1246A321AC76}" destId="{77CC2456-8AF2-40C4-89F1-28389ECB0EAF}" srcOrd="6" destOrd="0" presId="urn:microsoft.com/office/officeart/2009/3/layout/HorizontalOrganizationChart"/>
    <dgm:cxn modelId="{30868886-3B5D-43CB-945D-A57AE25B56F2}" type="presParOf" srcId="{130EC6F2-D56C-484D-96B6-1246A321AC76}" destId="{180CFFD7-9A59-425B-BAD0-1EF20B8D333D}" srcOrd="7" destOrd="0" presId="urn:microsoft.com/office/officeart/2009/3/layout/HorizontalOrganizationChart"/>
    <dgm:cxn modelId="{CE74D84F-A594-48AA-A792-7416C6036B63}" type="presParOf" srcId="{180CFFD7-9A59-425B-BAD0-1EF20B8D333D}" destId="{C6CD4A36-CA4E-4DF0-A240-32BC393DE32C}" srcOrd="0" destOrd="0" presId="urn:microsoft.com/office/officeart/2009/3/layout/HorizontalOrganizationChart"/>
    <dgm:cxn modelId="{A00025A9-56B1-4624-AC5D-A16D97564380}" type="presParOf" srcId="{C6CD4A36-CA4E-4DF0-A240-32BC393DE32C}" destId="{06D6588C-1626-49D1-AB73-0B76BBC4D92D}" srcOrd="0" destOrd="0" presId="urn:microsoft.com/office/officeart/2009/3/layout/HorizontalOrganizationChart"/>
    <dgm:cxn modelId="{C249F715-2373-4BE5-827D-336E155E6540}" type="presParOf" srcId="{C6CD4A36-CA4E-4DF0-A240-32BC393DE32C}" destId="{8FC1642B-9680-4B6F-8836-0F44629E9866}" srcOrd="1" destOrd="0" presId="urn:microsoft.com/office/officeart/2009/3/layout/HorizontalOrganizationChart"/>
    <dgm:cxn modelId="{F01452E9-DCEF-41C4-A138-EF8227164BA2}" type="presParOf" srcId="{180CFFD7-9A59-425B-BAD0-1EF20B8D333D}" destId="{74C0784A-A9E1-4DEC-9599-AA61694CF555}" srcOrd="1" destOrd="0" presId="urn:microsoft.com/office/officeart/2009/3/layout/HorizontalOrganizationChart"/>
    <dgm:cxn modelId="{2BD6E522-E7F2-43DF-8C2F-6C6DC0B98D88}" type="presParOf" srcId="{180CFFD7-9A59-425B-BAD0-1EF20B8D333D}" destId="{D37AB9FE-2BE1-4C1B-9E35-0CE689769ABC}" srcOrd="2" destOrd="0" presId="urn:microsoft.com/office/officeart/2009/3/layout/HorizontalOrganizationChart"/>
    <dgm:cxn modelId="{46173D66-144B-4DD8-AF6B-D74A9F2E8597}" type="presParOf" srcId="{130EC6F2-D56C-484D-96B6-1246A321AC76}" destId="{FE5153F6-7CB0-491A-833F-9AE029775842}" srcOrd="8" destOrd="0" presId="urn:microsoft.com/office/officeart/2009/3/layout/HorizontalOrganizationChart"/>
    <dgm:cxn modelId="{75A94E33-99C7-4A1A-92DB-61873670CBF7}" type="presParOf" srcId="{130EC6F2-D56C-484D-96B6-1246A321AC76}" destId="{6FC49E74-CF4E-4DD6-A105-33E846B0A08B}" srcOrd="9" destOrd="0" presId="urn:microsoft.com/office/officeart/2009/3/layout/HorizontalOrganizationChart"/>
    <dgm:cxn modelId="{1DAC0BC4-AEDC-4507-AC10-3CB2F9941FB0}" type="presParOf" srcId="{6FC49E74-CF4E-4DD6-A105-33E846B0A08B}" destId="{06DFC9A2-9CF6-43C3-99B5-241CD989E08B}" srcOrd="0" destOrd="0" presId="urn:microsoft.com/office/officeart/2009/3/layout/HorizontalOrganizationChart"/>
    <dgm:cxn modelId="{5590F8E2-204E-48D2-8F5C-9009CADDAE64}" type="presParOf" srcId="{06DFC9A2-9CF6-43C3-99B5-241CD989E08B}" destId="{8CD2ECB0-FBB9-410B-B130-2A88AC0ACE84}" srcOrd="0" destOrd="0" presId="urn:microsoft.com/office/officeart/2009/3/layout/HorizontalOrganizationChart"/>
    <dgm:cxn modelId="{40F84C09-41B6-4428-92C6-C840AF7C6DE2}" type="presParOf" srcId="{06DFC9A2-9CF6-43C3-99B5-241CD989E08B}" destId="{838C42DD-0EF2-4894-B3FE-B6E6CA014C2B}" srcOrd="1" destOrd="0" presId="urn:microsoft.com/office/officeart/2009/3/layout/HorizontalOrganizationChart"/>
    <dgm:cxn modelId="{5E68002E-90EC-40AF-9884-448B47E1E0AB}" type="presParOf" srcId="{6FC49E74-CF4E-4DD6-A105-33E846B0A08B}" destId="{D52BB675-4ED2-41D3-8B24-33F0DAE06AAA}" srcOrd="1" destOrd="0" presId="urn:microsoft.com/office/officeart/2009/3/layout/HorizontalOrganizationChart"/>
    <dgm:cxn modelId="{1747C5BA-9B69-41D6-AB9A-866C19229D4A}" type="presParOf" srcId="{6FC49E74-CF4E-4DD6-A105-33E846B0A08B}" destId="{C12E0E6E-77DC-498E-A89F-94284CFD2AF3}" srcOrd="2" destOrd="0" presId="urn:microsoft.com/office/officeart/2009/3/layout/HorizontalOrganizationChart"/>
    <dgm:cxn modelId="{B14D28D4-2884-4505-8AFA-2BB239439DFF}" type="presParOf" srcId="{92BA6B7A-CEF1-4653-B3DE-FA865D6E4E3D}" destId="{D82CC839-0B6B-4BEC-BAEC-15019B0C60EB}" srcOrd="2" destOrd="0" presId="urn:microsoft.com/office/officeart/2009/3/layout/HorizontalOrganizationChart"/>
    <dgm:cxn modelId="{D3CA2EEA-2D6B-4CD1-A373-B70460ADE3F0}" type="presParOf" srcId="{D82CC839-0B6B-4BEC-BAEC-15019B0C60EB}" destId="{A8210F0E-73AF-465F-8899-5A93A6FC0447}" srcOrd="0" destOrd="0" presId="urn:microsoft.com/office/officeart/2009/3/layout/HorizontalOrganizationChart"/>
    <dgm:cxn modelId="{F931F1FF-D918-461E-A044-048446C778E9}" type="presParOf" srcId="{D82CC839-0B6B-4BEC-BAEC-15019B0C60EB}" destId="{B2BA4F83-761C-4C52-BB38-4DD24520E4D5}" srcOrd="1" destOrd="0" presId="urn:microsoft.com/office/officeart/2009/3/layout/HorizontalOrganizationChart"/>
    <dgm:cxn modelId="{DF8A3BC1-5403-4AC0-9C46-79E6E31641BE}" type="presParOf" srcId="{B2BA4F83-761C-4C52-BB38-4DD24520E4D5}" destId="{EB5BBAEA-51C9-4807-9567-1D9AC842F159}" srcOrd="0" destOrd="0" presId="urn:microsoft.com/office/officeart/2009/3/layout/HorizontalOrganizationChart"/>
    <dgm:cxn modelId="{8C44E9D2-B4D8-4DD5-88C2-19887E2187FB}" type="presParOf" srcId="{EB5BBAEA-51C9-4807-9567-1D9AC842F159}" destId="{07764F2A-43B7-4D2B-9C34-D271680D9396}" srcOrd="0" destOrd="0" presId="urn:microsoft.com/office/officeart/2009/3/layout/HorizontalOrganizationChart"/>
    <dgm:cxn modelId="{14487821-E6F5-41C1-8D7E-6577F7494430}" type="presParOf" srcId="{EB5BBAEA-51C9-4807-9567-1D9AC842F159}" destId="{48F22C44-2931-4617-A42E-F28F29E437F2}" srcOrd="1" destOrd="0" presId="urn:microsoft.com/office/officeart/2009/3/layout/HorizontalOrganizationChart"/>
    <dgm:cxn modelId="{B59E9A10-FEED-4432-BB9A-E8D9608C03F8}" type="presParOf" srcId="{B2BA4F83-761C-4C52-BB38-4DD24520E4D5}" destId="{7CDFB8C8-87E2-4BE1-9BCA-5DA67FCE59AD}" srcOrd="1" destOrd="0" presId="urn:microsoft.com/office/officeart/2009/3/layout/HorizontalOrganizationChart"/>
    <dgm:cxn modelId="{F5FE6969-EB01-4FEC-9071-74DFD2B6D538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7762D1-266C-4319-8AFA-49B871E40C6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F40F8C2-ECD8-47CD-A3E6-FD2CC428132F}">
      <dgm:prSet phldrT="[文字]" custT="1"/>
      <dgm:spPr>
        <a:solidFill>
          <a:schemeClr val="accent2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gm:t>
    </dgm:pt>
    <dgm:pt modelId="{1B0A29C1-4ECA-4820-A937-6DA4D329A021}" type="parTrans" cxnId="{4A8FAAE5-CA19-4D5F-A1F6-1F451A1E2483}">
      <dgm:prSet/>
      <dgm:spPr/>
      <dgm:t>
        <a:bodyPr/>
        <a:lstStyle/>
        <a:p>
          <a:endParaRPr lang="zh-TW" altLang="en-US" sz="1800"/>
        </a:p>
      </dgm:t>
    </dgm:pt>
    <dgm:pt modelId="{42D7955E-9B42-4B06-AFBF-66311B19B4BF}" type="sibTrans" cxnId="{4A8FAAE5-CA19-4D5F-A1F6-1F451A1E2483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1B4D718-A76C-4534-8919-68C30FB9C5D3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gm:t>
    </dgm:pt>
    <dgm:pt modelId="{4074D64D-4B55-4C34-9275-E791F0080ACD}" type="par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E5EBBC3E-755A-4F48-9ECA-2C9B459E9602}" type="sib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28654F3E-8E52-4957-B50C-1F863AB3EAAF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gm:t>
    </dgm:pt>
    <dgm:pt modelId="{88163F9C-7961-4571-B7AA-99952EC59E5C}" type="parTrans" cxnId="{0C50F7A7-FBBA-4487-A934-60D15D92BA5F}">
      <dgm:prSet/>
      <dgm:spPr/>
      <dgm:t>
        <a:bodyPr/>
        <a:lstStyle/>
        <a:p>
          <a:endParaRPr lang="zh-TW" altLang="en-US" sz="1800"/>
        </a:p>
      </dgm:t>
    </dgm:pt>
    <dgm:pt modelId="{77A84CCF-0AEE-4F27-9D81-0FD5401D0535}" type="sibTrans" cxnId="{0C50F7A7-FBBA-4487-A934-60D15D92BA5F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4412ED1-569F-4CA3-8C5F-8220379368ED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gm:t>
    </dgm:pt>
    <dgm:pt modelId="{8A64ED17-92FD-4C0B-B282-FD8ABB924743}" type="parTrans" cxnId="{0C8ECE1B-A9F1-42A1-8467-B04675FC664D}">
      <dgm:prSet/>
      <dgm:spPr/>
      <dgm:t>
        <a:bodyPr/>
        <a:lstStyle/>
        <a:p>
          <a:endParaRPr lang="zh-TW" altLang="en-US" sz="1800"/>
        </a:p>
      </dgm:t>
    </dgm:pt>
    <dgm:pt modelId="{DA005A76-0AF2-40F0-A170-40734B9C3574}" type="sibTrans" cxnId="{0C8ECE1B-A9F1-42A1-8467-B04675FC664D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E1909CC-CD08-44EC-BF06-17AC4C5C3FC8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gm:t>
    </dgm:pt>
    <dgm:pt modelId="{4B9BA93D-414D-45DC-9055-CB65927EC855}" type="parTrans" cxnId="{DAE54AA4-06FA-48E0-A3B5-506F7909CD1E}">
      <dgm:prSet/>
      <dgm:spPr/>
      <dgm:t>
        <a:bodyPr/>
        <a:lstStyle/>
        <a:p>
          <a:endParaRPr lang="zh-TW" altLang="en-US" sz="1800"/>
        </a:p>
      </dgm:t>
    </dgm:pt>
    <dgm:pt modelId="{0AE477A8-5B49-4BFD-93DD-4555D5E1053E}" type="sibTrans" cxnId="{DAE54AA4-06FA-48E0-A3B5-506F7909CD1E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D364291-1286-4752-AD93-3CA35DD62383}" type="pres">
      <dgm:prSet presAssocID="{357762D1-266C-4319-8AFA-49B871E40C66}" presName="Name0" presStyleCnt="0">
        <dgm:presLayoutVars>
          <dgm:dir/>
          <dgm:resizeHandles val="exact"/>
        </dgm:presLayoutVars>
      </dgm:prSet>
      <dgm:spPr/>
    </dgm:pt>
    <dgm:pt modelId="{A2C0FB18-60BB-4DDB-A2D6-ADFDCF5DDC6C}" type="pres">
      <dgm:prSet presAssocID="{7F40F8C2-ECD8-47CD-A3E6-FD2CC428132F}" presName="parTxOnly" presStyleLbl="node1" presStyleIdx="0" presStyleCnt="5">
        <dgm:presLayoutVars>
          <dgm:bulletEnabled val="1"/>
        </dgm:presLayoutVars>
      </dgm:prSet>
      <dgm:spPr/>
    </dgm:pt>
    <dgm:pt modelId="{D6D94905-DF37-45F6-8A04-F6F7A1BC8838}" type="pres">
      <dgm:prSet presAssocID="{42D7955E-9B42-4B06-AFBF-66311B19B4BF}" presName="parSpace" presStyleCnt="0"/>
      <dgm:spPr/>
    </dgm:pt>
    <dgm:pt modelId="{D38C07F4-39FE-465C-958E-C9672238782C}" type="pres">
      <dgm:prSet presAssocID="{28654F3E-8E52-4957-B50C-1F863AB3EAAF}" presName="parTxOnly" presStyleLbl="node1" presStyleIdx="1" presStyleCnt="5">
        <dgm:presLayoutVars>
          <dgm:bulletEnabled val="1"/>
        </dgm:presLayoutVars>
      </dgm:prSet>
      <dgm:spPr/>
    </dgm:pt>
    <dgm:pt modelId="{C4CFBEE7-305A-452D-B091-DBCD43761088}" type="pres">
      <dgm:prSet presAssocID="{77A84CCF-0AEE-4F27-9D81-0FD5401D0535}" presName="parSpace" presStyleCnt="0"/>
      <dgm:spPr/>
    </dgm:pt>
    <dgm:pt modelId="{E0FB3E40-FBEE-4B11-A5B2-BA3871390B12}" type="pres">
      <dgm:prSet presAssocID="{B4412ED1-569F-4CA3-8C5F-8220379368ED}" presName="parTxOnly" presStyleLbl="node1" presStyleIdx="2" presStyleCnt="5">
        <dgm:presLayoutVars>
          <dgm:bulletEnabled val="1"/>
        </dgm:presLayoutVars>
      </dgm:prSet>
      <dgm:spPr/>
    </dgm:pt>
    <dgm:pt modelId="{5106983A-3FDA-4026-B6BA-CA032EA4F4A1}" type="pres">
      <dgm:prSet presAssocID="{DA005A76-0AF2-40F0-A170-40734B9C3574}" presName="parSpace" presStyleCnt="0"/>
      <dgm:spPr/>
    </dgm:pt>
    <dgm:pt modelId="{129466C5-C52A-4163-A657-705F36E90F7B}" type="pres">
      <dgm:prSet presAssocID="{7E1909CC-CD08-44EC-BF06-17AC4C5C3FC8}" presName="parTxOnly" presStyleLbl="node1" presStyleIdx="3" presStyleCnt="5">
        <dgm:presLayoutVars>
          <dgm:bulletEnabled val="1"/>
        </dgm:presLayoutVars>
      </dgm:prSet>
      <dgm:spPr/>
    </dgm:pt>
    <dgm:pt modelId="{1DC39560-483A-4756-8B9C-AA787D5ED495}" type="pres">
      <dgm:prSet presAssocID="{0AE477A8-5B49-4BFD-93DD-4555D5E1053E}" presName="parSpace" presStyleCnt="0"/>
      <dgm:spPr/>
    </dgm:pt>
    <dgm:pt modelId="{3A7750E9-C1CD-4A88-9086-B7679A3301F2}" type="pres">
      <dgm:prSet presAssocID="{F1B4D718-A76C-4534-8919-68C30FB9C5D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B911E0A-F94C-4A86-8703-DACD9551777E}" type="presOf" srcId="{B4412ED1-569F-4CA3-8C5F-8220379368ED}" destId="{E0FB3E40-FBEE-4B11-A5B2-BA3871390B12}" srcOrd="0" destOrd="0" presId="urn:microsoft.com/office/officeart/2005/8/layout/hChevron3"/>
    <dgm:cxn modelId="{0C8ECE1B-A9F1-42A1-8467-B04675FC664D}" srcId="{357762D1-266C-4319-8AFA-49B871E40C66}" destId="{B4412ED1-569F-4CA3-8C5F-8220379368ED}" srcOrd="2" destOrd="0" parTransId="{8A64ED17-92FD-4C0B-B282-FD8ABB924743}" sibTransId="{DA005A76-0AF2-40F0-A170-40734B9C3574}"/>
    <dgm:cxn modelId="{BCA4A26B-137E-4C42-B400-9890768BBF76}" type="presOf" srcId="{7F40F8C2-ECD8-47CD-A3E6-FD2CC428132F}" destId="{A2C0FB18-60BB-4DDB-A2D6-ADFDCF5DDC6C}" srcOrd="0" destOrd="0" presId="urn:microsoft.com/office/officeart/2005/8/layout/hChevron3"/>
    <dgm:cxn modelId="{A0075190-CCEC-487D-A170-B5AACDB280BB}" srcId="{357762D1-266C-4319-8AFA-49B871E40C66}" destId="{F1B4D718-A76C-4534-8919-68C30FB9C5D3}" srcOrd="4" destOrd="0" parTransId="{4074D64D-4B55-4C34-9275-E791F0080ACD}" sibTransId="{E5EBBC3E-755A-4F48-9ECA-2C9B459E9602}"/>
    <dgm:cxn modelId="{DAE54AA4-06FA-48E0-A3B5-506F7909CD1E}" srcId="{357762D1-266C-4319-8AFA-49B871E40C66}" destId="{7E1909CC-CD08-44EC-BF06-17AC4C5C3FC8}" srcOrd="3" destOrd="0" parTransId="{4B9BA93D-414D-45DC-9055-CB65927EC855}" sibTransId="{0AE477A8-5B49-4BFD-93DD-4555D5E1053E}"/>
    <dgm:cxn modelId="{0C50F7A7-FBBA-4487-A934-60D15D92BA5F}" srcId="{357762D1-266C-4319-8AFA-49B871E40C66}" destId="{28654F3E-8E52-4957-B50C-1F863AB3EAAF}" srcOrd="1" destOrd="0" parTransId="{88163F9C-7961-4571-B7AA-99952EC59E5C}" sibTransId="{77A84CCF-0AEE-4F27-9D81-0FD5401D0535}"/>
    <dgm:cxn modelId="{7ABA97B6-1365-4BD1-A105-0228367D17C0}" type="presOf" srcId="{28654F3E-8E52-4957-B50C-1F863AB3EAAF}" destId="{D38C07F4-39FE-465C-958E-C9672238782C}" srcOrd="0" destOrd="0" presId="urn:microsoft.com/office/officeart/2005/8/layout/hChevron3"/>
    <dgm:cxn modelId="{D21DA1DB-79F1-465E-9A50-F1E69F00B991}" type="presOf" srcId="{7E1909CC-CD08-44EC-BF06-17AC4C5C3FC8}" destId="{129466C5-C52A-4163-A657-705F36E90F7B}" srcOrd="0" destOrd="0" presId="urn:microsoft.com/office/officeart/2005/8/layout/hChevron3"/>
    <dgm:cxn modelId="{4C6E62E0-6DEB-446F-A1E1-92F8E1532BEA}" type="presOf" srcId="{F1B4D718-A76C-4534-8919-68C30FB9C5D3}" destId="{3A7750E9-C1CD-4A88-9086-B7679A3301F2}" srcOrd="0" destOrd="0" presId="urn:microsoft.com/office/officeart/2005/8/layout/hChevron3"/>
    <dgm:cxn modelId="{4A8FAAE5-CA19-4D5F-A1F6-1F451A1E2483}" srcId="{357762D1-266C-4319-8AFA-49B871E40C66}" destId="{7F40F8C2-ECD8-47CD-A3E6-FD2CC428132F}" srcOrd="0" destOrd="0" parTransId="{1B0A29C1-4ECA-4820-A937-6DA4D329A021}" sibTransId="{42D7955E-9B42-4B06-AFBF-66311B19B4BF}"/>
    <dgm:cxn modelId="{C960D9EF-2252-4ED9-BA6D-A62C27F0243A}" type="presOf" srcId="{357762D1-266C-4319-8AFA-49B871E40C66}" destId="{FD364291-1286-4752-AD93-3CA35DD62383}" srcOrd="0" destOrd="0" presId="urn:microsoft.com/office/officeart/2005/8/layout/hChevron3"/>
    <dgm:cxn modelId="{A66EE810-64C4-4EE5-A461-F58670B0B32C}" type="presParOf" srcId="{FD364291-1286-4752-AD93-3CA35DD62383}" destId="{A2C0FB18-60BB-4DDB-A2D6-ADFDCF5DDC6C}" srcOrd="0" destOrd="0" presId="urn:microsoft.com/office/officeart/2005/8/layout/hChevron3"/>
    <dgm:cxn modelId="{DF227618-2DB3-4975-A6CB-839546176ABA}" type="presParOf" srcId="{FD364291-1286-4752-AD93-3CA35DD62383}" destId="{D6D94905-DF37-45F6-8A04-F6F7A1BC8838}" srcOrd="1" destOrd="0" presId="urn:microsoft.com/office/officeart/2005/8/layout/hChevron3"/>
    <dgm:cxn modelId="{7BEC579E-F3B4-47E6-99F5-E71EEE87B26C}" type="presParOf" srcId="{FD364291-1286-4752-AD93-3CA35DD62383}" destId="{D38C07F4-39FE-465C-958E-C9672238782C}" srcOrd="2" destOrd="0" presId="urn:microsoft.com/office/officeart/2005/8/layout/hChevron3"/>
    <dgm:cxn modelId="{7C9E0168-CA78-4468-9C5F-83834A88723B}" type="presParOf" srcId="{FD364291-1286-4752-AD93-3CA35DD62383}" destId="{C4CFBEE7-305A-452D-B091-DBCD43761088}" srcOrd="3" destOrd="0" presId="urn:microsoft.com/office/officeart/2005/8/layout/hChevron3"/>
    <dgm:cxn modelId="{E6A206FF-5ECB-4D61-BC86-2AD156C837B8}" type="presParOf" srcId="{FD364291-1286-4752-AD93-3CA35DD62383}" destId="{E0FB3E40-FBEE-4B11-A5B2-BA3871390B12}" srcOrd="4" destOrd="0" presId="urn:microsoft.com/office/officeart/2005/8/layout/hChevron3"/>
    <dgm:cxn modelId="{313B5118-75EE-43B2-84D8-A8242D91313F}" type="presParOf" srcId="{FD364291-1286-4752-AD93-3CA35DD62383}" destId="{5106983A-3FDA-4026-B6BA-CA032EA4F4A1}" srcOrd="5" destOrd="0" presId="urn:microsoft.com/office/officeart/2005/8/layout/hChevron3"/>
    <dgm:cxn modelId="{D1A2A762-21A0-4098-B3AA-CF3916B3680C}" type="presParOf" srcId="{FD364291-1286-4752-AD93-3CA35DD62383}" destId="{129466C5-C52A-4163-A657-705F36E90F7B}" srcOrd="6" destOrd="0" presId="urn:microsoft.com/office/officeart/2005/8/layout/hChevron3"/>
    <dgm:cxn modelId="{5CF945BB-027C-4930-89CD-C63ADD80CBE2}" type="presParOf" srcId="{FD364291-1286-4752-AD93-3CA35DD62383}" destId="{1DC39560-483A-4756-8B9C-AA787D5ED495}" srcOrd="7" destOrd="0" presId="urn:microsoft.com/office/officeart/2005/8/layout/hChevron3"/>
    <dgm:cxn modelId="{B236E062-DEC1-45FC-A97D-5BEDBDF94FD8}" type="presParOf" srcId="{FD364291-1286-4752-AD93-3CA35DD62383}" destId="{3A7750E9-C1CD-4A88-9086-B7679A3301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A5869A02-D928-4B1A-B4A5-02ED73D152DB}" type="presOf" srcId="{98D1C6AF-2EF0-4F08-904E-2A54B64A6CDC}" destId="{8CD2ECB0-FBB9-410B-B130-2A88AC0ACE84}" srcOrd="0" destOrd="0" presId="urn:microsoft.com/office/officeart/2009/3/layout/HorizontalOrganizationChart"/>
    <dgm:cxn modelId="{4DCD2510-8EBA-47EF-940E-1E0CD3CF18D3}" type="presOf" srcId="{E4021F10-A8E2-428E-8355-60B969643925}" destId="{0F658F2A-517E-4262-BDF2-F855E32B4B35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A63BDF22-6FD1-4B56-984D-6DBE667FFC57}" type="presOf" srcId="{0D454261-4B85-4C81-AB28-3D1F54574620}" destId="{CBF44D4A-0694-420E-AF65-2AC3222FEABD}" srcOrd="1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277ABA5F-B2F4-4A87-8A24-4543FA73B55C}" type="presOf" srcId="{8640C507-C6A5-475B-AD5F-403996C91E7B}" destId="{A8210F0E-73AF-465F-8899-5A93A6FC0447}" srcOrd="0" destOrd="0" presId="urn:microsoft.com/office/officeart/2009/3/layout/HorizontalOrganizationChart"/>
    <dgm:cxn modelId="{51E14743-E9F3-4BAF-BCD8-58601AAE5E1D}" type="presOf" srcId="{DFE03612-CE31-43B1-85A7-FA5F1326FBD1}" destId="{48F22C44-2931-4617-A42E-F28F29E437F2}" srcOrd="1" destOrd="0" presId="urn:microsoft.com/office/officeart/2009/3/layout/HorizontalOrganizationChart"/>
    <dgm:cxn modelId="{CDC47664-C9CF-49D3-A29D-1E1396BB6893}" type="presOf" srcId="{317C24FF-7807-425D-B741-8A0C1187A4D1}" destId="{FDC00B0B-E74B-43AB-A55D-9020FB328E10}" srcOrd="0" destOrd="0" presId="urn:microsoft.com/office/officeart/2009/3/layout/HorizontalOrganizationChart"/>
    <dgm:cxn modelId="{5F1C9A44-D8CF-43E2-92D2-95FE0E13A168}" type="presOf" srcId="{D225289C-A198-4698-9EDC-0E06E1A64867}" destId="{77CC2456-8AF2-40C4-89F1-28389ECB0EAF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7B9AAC6A-E09F-4FAB-8EB3-EDE3880E7C61}" type="presOf" srcId="{62E6A987-7BD9-46AC-B793-38A014AAA9D4}" destId="{CA15D4FD-CEB9-4A74-8BFC-31A64BD2595E}" srcOrd="0" destOrd="0" presId="urn:microsoft.com/office/officeart/2009/3/layout/HorizontalOrganizationChart"/>
    <dgm:cxn modelId="{25245C4D-6DB7-47FC-B028-0746DC910A12}" type="presOf" srcId="{4AF19E48-CF4D-4CA7-AD2E-32346B3C59E2}" destId="{2E9DFA4D-0D0C-421A-9742-BCC953C2DCCC}" srcOrd="0" destOrd="0" presId="urn:microsoft.com/office/officeart/2009/3/layout/HorizontalOrganizationChart"/>
    <dgm:cxn modelId="{B4349F4D-9647-43E4-93DF-550EB99877D3}" type="presOf" srcId="{0D454261-4B85-4C81-AB28-3D1F54574620}" destId="{3E65C23C-7715-4C55-980F-37FDF6CB6E51}" srcOrd="0" destOrd="0" presId="urn:microsoft.com/office/officeart/2009/3/layout/HorizontalOrganizationChart"/>
    <dgm:cxn modelId="{AA950551-6ACB-4383-B845-6E2C5DE29A7F}" type="presOf" srcId="{6E261F2C-46E3-4343-B6D5-583E30901C33}" destId="{4E23DD0B-6F07-4BBA-85BD-6C54EBC0F9C6}" srcOrd="0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330C8954-E1EB-4715-B1B7-FE2AB0A64502}" type="presOf" srcId="{98D1C6AF-2EF0-4F08-904E-2A54B64A6CDC}" destId="{838C42DD-0EF2-4894-B3FE-B6E6CA014C2B}" srcOrd="1" destOrd="0" presId="urn:microsoft.com/office/officeart/2009/3/layout/HorizontalOrganizationChart"/>
    <dgm:cxn modelId="{E075927B-FE39-4747-92AF-2848AF4853D2}" type="presOf" srcId="{317C24FF-7807-425D-B741-8A0C1187A4D1}" destId="{A58817F7-A627-4E65-921D-3A20570C542B}" srcOrd="1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7801CE7B-7150-4FF7-87FA-4A4D4D41453D}" type="presOf" srcId="{2A7482A1-E663-46E7-B612-C3BA125AB708}" destId="{FE5153F6-7CB0-491A-833F-9AE029775842}" srcOrd="0" destOrd="0" presId="urn:microsoft.com/office/officeart/2009/3/layout/HorizontalOrganizationChart"/>
    <dgm:cxn modelId="{88DCFA9E-FA28-46D8-861B-6F820EF9F60F}" type="presOf" srcId="{DFE03612-CE31-43B1-85A7-FA5F1326FBD1}" destId="{07764F2A-43B7-4D2B-9C34-D271680D9396}" srcOrd="0" destOrd="0" presId="urn:microsoft.com/office/officeart/2009/3/layout/HorizontalOrganizationChart"/>
    <dgm:cxn modelId="{E56F2AA4-A262-4A1C-B726-A161B67E4918}" type="presOf" srcId="{FF536BB5-B848-414E-AEEA-F7938E2CEFFB}" destId="{06D6588C-1626-49D1-AB73-0B76BBC4D92D}" srcOrd="0" destOrd="0" presId="urn:microsoft.com/office/officeart/2009/3/layout/HorizontalOrganizationChart"/>
    <dgm:cxn modelId="{45E366A8-AC36-48F9-822E-3E9ABC723E84}" type="presOf" srcId="{FF536BB5-B848-414E-AEEA-F7938E2CEFFB}" destId="{8FC1642B-9680-4B6F-8836-0F44629E9866}" srcOrd="1" destOrd="0" presId="urn:microsoft.com/office/officeart/2009/3/layout/HorizontalOrganizationChart"/>
    <dgm:cxn modelId="{CA7B38A9-0556-4555-A1A9-175DE17BFCF5}" type="presOf" srcId="{4AF19E48-CF4D-4CA7-AD2E-32346B3C59E2}" destId="{C6CD2A85-9931-458C-9F88-E294EE141426}" srcOrd="1" destOrd="0" presId="urn:microsoft.com/office/officeart/2009/3/layout/HorizontalOrganizationChart"/>
    <dgm:cxn modelId="{13A5C9B7-D7B9-4EE6-A884-F71C7A58E6F7}" type="presOf" srcId="{DE653F94-26B5-4AFA-B553-A19389BB6923}" destId="{73A5EA59-0E69-407E-8AA9-AE5C380A9AB9}" srcOrd="0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BA2554E0-913B-4A5F-B7B2-242EB39438EA}" type="presOf" srcId="{62E6A987-7BD9-46AC-B793-38A014AAA9D4}" destId="{BAEB3925-3E9A-47C5-A846-08DC18C7D58D}" srcOrd="1" destOrd="0" presId="urn:microsoft.com/office/officeart/2009/3/layout/HorizontalOrganizationChart"/>
    <dgm:cxn modelId="{E7C9E2F4-B333-480D-848F-429ED44DD3DC}" type="presOf" srcId="{2A27C2B2-AF5C-474A-90CE-07C70127571B}" destId="{E16AC75F-7D5A-4981-A544-7AB1A0FEB190}" srcOrd="0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B2BBB639-7B2A-4138-85D8-6F9135D0318A}" type="presParOf" srcId="{0F658F2A-517E-4262-BDF2-F855E32B4B35}" destId="{92BA6B7A-CEF1-4653-B3DE-FA865D6E4E3D}" srcOrd="0" destOrd="0" presId="urn:microsoft.com/office/officeart/2009/3/layout/HorizontalOrganizationChart"/>
    <dgm:cxn modelId="{B33F3AB1-64E4-4887-909B-EECF8366325C}" type="presParOf" srcId="{92BA6B7A-CEF1-4653-B3DE-FA865D6E4E3D}" destId="{BE50A3F8-8BB6-440B-A1C3-51089FDE78B8}" srcOrd="0" destOrd="0" presId="urn:microsoft.com/office/officeart/2009/3/layout/HorizontalOrganizationChart"/>
    <dgm:cxn modelId="{AE77D9A8-CEE6-473C-8D7C-598E8E25FAB0}" type="presParOf" srcId="{BE50A3F8-8BB6-440B-A1C3-51089FDE78B8}" destId="{FDC00B0B-E74B-43AB-A55D-9020FB328E10}" srcOrd="0" destOrd="0" presId="urn:microsoft.com/office/officeart/2009/3/layout/HorizontalOrganizationChart"/>
    <dgm:cxn modelId="{D794E34F-9DC1-4316-95A0-91B9D5A1D091}" type="presParOf" srcId="{BE50A3F8-8BB6-440B-A1C3-51089FDE78B8}" destId="{A58817F7-A627-4E65-921D-3A20570C542B}" srcOrd="1" destOrd="0" presId="urn:microsoft.com/office/officeart/2009/3/layout/HorizontalOrganizationChart"/>
    <dgm:cxn modelId="{7505747C-EB24-4514-B3F9-412EB30734D7}" type="presParOf" srcId="{92BA6B7A-CEF1-4653-B3DE-FA865D6E4E3D}" destId="{130EC6F2-D56C-484D-96B6-1246A321AC76}" srcOrd="1" destOrd="0" presId="urn:microsoft.com/office/officeart/2009/3/layout/HorizontalOrganizationChart"/>
    <dgm:cxn modelId="{85C50106-4DAF-442E-AA4D-3EE57AF9918D}" type="presParOf" srcId="{130EC6F2-D56C-484D-96B6-1246A321AC76}" destId="{73A5EA59-0E69-407E-8AA9-AE5C380A9AB9}" srcOrd="0" destOrd="0" presId="urn:microsoft.com/office/officeart/2009/3/layout/HorizontalOrganizationChart"/>
    <dgm:cxn modelId="{BC7C1DCB-3112-4E59-9677-8F463649584B}" type="presParOf" srcId="{130EC6F2-D56C-484D-96B6-1246A321AC76}" destId="{68FA153F-69BA-4A07-9C1D-B9C35CF3F680}" srcOrd="1" destOrd="0" presId="urn:microsoft.com/office/officeart/2009/3/layout/HorizontalOrganizationChart"/>
    <dgm:cxn modelId="{D8BBC3F3-3058-4F9D-BD5E-C9B51CDAB5D9}" type="presParOf" srcId="{68FA153F-69BA-4A07-9C1D-B9C35CF3F680}" destId="{4CE83650-458E-42DD-AC17-CD9DA5644E8A}" srcOrd="0" destOrd="0" presId="urn:microsoft.com/office/officeart/2009/3/layout/HorizontalOrganizationChart"/>
    <dgm:cxn modelId="{37A50F29-996F-422F-AD3E-D0E28DF5F23B}" type="presParOf" srcId="{4CE83650-458E-42DD-AC17-CD9DA5644E8A}" destId="{2E9DFA4D-0D0C-421A-9742-BCC953C2DCCC}" srcOrd="0" destOrd="0" presId="urn:microsoft.com/office/officeart/2009/3/layout/HorizontalOrganizationChart"/>
    <dgm:cxn modelId="{A2048D0A-F9C1-47E7-BC86-345E072A2FFC}" type="presParOf" srcId="{4CE83650-458E-42DD-AC17-CD9DA5644E8A}" destId="{C6CD2A85-9931-458C-9F88-E294EE141426}" srcOrd="1" destOrd="0" presId="urn:microsoft.com/office/officeart/2009/3/layout/HorizontalOrganizationChart"/>
    <dgm:cxn modelId="{F6F30D90-6BD6-4749-802C-951CFA7DEF50}" type="presParOf" srcId="{68FA153F-69BA-4A07-9C1D-B9C35CF3F680}" destId="{868C9DA8-81B7-4265-9591-F42979C7F0A1}" srcOrd="1" destOrd="0" presId="urn:microsoft.com/office/officeart/2009/3/layout/HorizontalOrganizationChart"/>
    <dgm:cxn modelId="{A6B5546A-E616-46D2-B46A-9D2893CDBEE6}" type="presParOf" srcId="{68FA153F-69BA-4A07-9C1D-B9C35CF3F680}" destId="{0E774CF9-7658-43C8-B31A-1E6A490C9928}" srcOrd="2" destOrd="0" presId="urn:microsoft.com/office/officeart/2009/3/layout/HorizontalOrganizationChart"/>
    <dgm:cxn modelId="{7BB1D46E-1DFD-4EF3-9063-3B2A6C26223A}" type="presParOf" srcId="{130EC6F2-D56C-484D-96B6-1246A321AC76}" destId="{4E23DD0B-6F07-4BBA-85BD-6C54EBC0F9C6}" srcOrd="2" destOrd="0" presId="urn:microsoft.com/office/officeart/2009/3/layout/HorizontalOrganizationChart"/>
    <dgm:cxn modelId="{E01142D5-E2CA-4C84-BF52-345859896855}" type="presParOf" srcId="{130EC6F2-D56C-484D-96B6-1246A321AC76}" destId="{88AE67AB-2B29-45B3-82B5-0469AA9C07A8}" srcOrd="3" destOrd="0" presId="urn:microsoft.com/office/officeart/2009/3/layout/HorizontalOrganizationChart"/>
    <dgm:cxn modelId="{B804BB4E-1FB4-4522-9500-566F09EC404F}" type="presParOf" srcId="{88AE67AB-2B29-45B3-82B5-0469AA9C07A8}" destId="{940E2C15-738E-43D4-810F-63454122F06A}" srcOrd="0" destOrd="0" presId="urn:microsoft.com/office/officeart/2009/3/layout/HorizontalOrganizationChart"/>
    <dgm:cxn modelId="{3B4FC269-BC72-40D5-9091-B81D2646A3DE}" type="presParOf" srcId="{940E2C15-738E-43D4-810F-63454122F06A}" destId="{CA15D4FD-CEB9-4A74-8BFC-31A64BD2595E}" srcOrd="0" destOrd="0" presId="urn:microsoft.com/office/officeart/2009/3/layout/HorizontalOrganizationChart"/>
    <dgm:cxn modelId="{2ACED79F-CFD5-4C4D-A395-C7B61F0D0581}" type="presParOf" srcId="{940E2C15-738E-43D4-810F-63454122F06A}" destId="{BAEB3925-3E9A-47C5-A846-08DC18C7D58D}" srcOrd="1" destOrd="0" presId="urn:microsoft.com/office/officeart/2009/3/layout/HorizontalOrganizationChart"/>
    <dgm:cxn modelId="{5E6FF418-0624-4E58-B431-1BE82F686C9F}" type="presParOf" srcId="{88AE67AB-2B29-45B3-82B5-0469AA9C07A8}" destId="{0683C197-4D7E-4D44-BDC0-418DED0F247A}" srcOrd="1" destOrd="0" presId="urn:microsoft.com/office/officeart/2009/3/layout/HorizontalOrganizationChart"/>
    <dgm:cxn modelId="{4FF87574-86C6-48B4-99CE-345B4D4987BE}" type="presParOf" srcId="{88AE67AB-2B29-45B3-82B5-0469AA9C07A8}" destId="{1D2312DF-17D1-417B-8CD1-41A30E321C49}" srcOrd="2" destOrd="0" presId="urn:microsoft.com/office/officeart/2009/3/layout/HorizontalOrganizationChart"/>
    <dgm:cxn modelId="{DD321CE3-94DD-441C-A6B5-505513CBD355}" type="presParOf" srcId="{130EC6F2-D56C-484D-96B6-1246A321AC76}" destId="{E16AC75F-7D5A-4981-A544-7AB1A0FEB190}" srcOrd="4" destOrd="0" presId="urn:microsoft.com/office/officeart/2009/3/layout/HorizontalOrganizationChart"/>
    <dgm:cxn modelId="{E46AFEC3-F39E-43A8-8E19-6F2DE46BAEB3}" type="presParOf" srcId="{130EC6F2-D56C-484D-96B6-1246A321AC76}" destId="{DEEE13AA-B03B-4EEE-9C90-3B24CBCFCB10}" srcOrd="5" destOrd="0" presId="urn:microsoft.com/office/officeart/2009/3/layout/HorizontalOrganizationChart"/>
    <dgm:cxn modelId="{0BA70422-5F6F-4A82-820C-6E0CDABB7046}" type="presParOf" srcId="{DEEE13AA-B03B-4EEE-9C90-3B24CBCFCB10}" destId="{39CD15C6-CA8F-4E01-935E-0035FE2327E6}" srcOrd="0" destOrd="0" presId="urn:microsoft.com/office/officeart/2009/3/layout/HorizontalOrganizationChart"/>
    <dgm:cxn modelId="{E2C437FF-5066-4B5B-B88B-1BFEB07F69C0}" type="presParOf" srcId="{39CD15C6-CA8F-4E01-935E-0035FE2327E6}" destId="{3E65C23C-7715-4C55-980F-37FDF6CB6E51}" srcOrd="0" destOrd="0" presId="urn:microsoft.com/office/officeart/2009/3/layout/HorizontalOrganizationChart"/>
    <dgm:cxn modelId="{C8943C48-6B01-48B3-8B99-77F9951718E0}" type="presParOf" srcId="{39CD15C6-CA8F-4E01-935E-0035FE2327E6}" destId="{CBF44D4A-0694-420E-AF65-2AC3222FEABD}" srcOrd="1" destOrd="0" presId="urn:microsoft.com/office/officeart/2009/3/layout/HorizontalOrganizationChart"/>
    <dgm:cxn modelId="{796C5271-33B6-4DC0-9128-E8C227DB4458}" type="presParOf" srcId="{DEEE13AA-B03B-4EEE-9C90-3B24CBCFCB10}" destId="{34DDB0C4-6ED2-4044-82C3-B6E8219A1D9B}" srcOrd="1" destOrd="0" presId="urn:microsoft.com/office/officeart/2009/3/layout/HorizontalOrganizationChart"/>
    <dgm:cxn modelId="{FE68B48A-792C-4D3E-BD5E-9663058ABD47}" type="presParOf" srcId="{DEEE13AA-B03B-4EEE-9C90-3B24CBCFCB10}" destId="{AB0F9E18-0F56-433F-91BE-4F248F7D1EBA}" srcOrd="2" destOrd="0" presId="urn:microsoft.com/office/officeart/2009/3/layout/HorizontalOrganizationChart"/>
    <dgm:cxn modelId="{154F35AD-4CFD-4860-A8AE-F695E000E3C7}" type="presParOf" srcId="{130EC6F2-D56C-484D-96B6-1246A321AC76}" destId="{77CC2456-8AF2-40C4-89F1-28389ECB0EAF}" srcOrd="6" destOrd="0" presId="urn:microsoft.com/office/officeart/2009/3/layout/HorizontalOrganizationChart"/>
    <dgm:cxn modelId="{23384CCA-096A-40CE-8A0F-276FF6A4C352}" type="presParOf" srcId="{130EC6F2-D56C-484D-96B6-1246A321AC76}" destId="{180CFFD7-9A59-425B-BAD0-1EF20B8D333D}" srcOrd="7" destOrd="0" presId="urn:microsoft.com/office/officeart/2009/3/layout/HorizontalOrganizationChart"/>
    <dgm:cxn modelId="{522E668E-A9DC-4460-AEBD-55D03A236340}" type="presParOf" srcId="{180CFFD7-9A59-425B-BAD0-1EF20B8D333D}" destId="{C6CD4A36-CA4E-4DF0-A240-32BC393DE32C}" srcOrd="0" destOrd="0" presId="urn:microsoft.com/office/officeart/2009/3/layout/HorizontalOrganizationChart"/>
    <dgm:cxn modelId="{EE8EA083-AC99-45DC-8FC2-DE9AF701D19C}" type="presParOf" srcId="{C6CD4A36-CA4E-4DF0-A240-32BC393DE32C}" destId="{06D6588C-1626-49D1-AB73-0B76BBC4D92D}" srcOrd="0" destOrd="0" presId="urn:microsoft.com/office/officeart/2009/3/layout/HorizontalOrganizationChart"/>
    <dgm:cxn modelId="{164BCF20-A317-45F2-A6BD-95B35CF7BB38}" type="presParOf" srcId="{C6CD4A36-CA4E-4DF0-A240-32BC393DE32C}" destId="{8FC1642B-9680-4B6F-8836-0F44629E9866}" srcOrd="1" destOrd="0" presId="urn:microsoft.com/office/officeart/2009/3/layout/HorizontalOrganizationChart"/>
    <dgm:cxn modelId="{24280842-362C-4C7D-A277-3F3A6D9F2F48}" type="presParOf" srcId="{180CFFD7-9A59-425B-BAD0-1EF20B8D333D}" destId="{74C0784A-A9E1-4DEC-9599-AA61694CF555}" srcOrd="1" destOrd="0" presId="urn:microsoft.com/office/officeart/2009/3/layout/HorizontalOrganizationChart"/>
    <dgm:cxn modelId="{90E550A3-F8F0-4974-849F-608BDAA05D89}" type="presParOf" srcId="{180CFFD7-9A59-425B-BAD0-1EF20B8D333D}" destId="{D37AB9FE-2BE1-4C1B-9E35-0CE689769ABC}" srcOrd="2" destOrd="0" presId="urn:microsoft.com/office/officeart/2009/3/layout/HorizontalOrganizationChart"/>
    <dgm:cxn modelId="{8B295564-9D72-456A-B7A3-E17B5A35E187}" type="presParOf" srcId="{130EC6F2-D56C-484D-96B6-1246A321AC76}" destId="{FE5153F6-7CB0-491A-833F-9AE029775842}" srcOrd="8" destOrd="0" presId="urn:microsoft.com/office/officeart/2009/3/layout/HorizontalOrganizationChart"/>
    <dgm:cxn modelId="{7A7D8A7F-EECE-4AF3-A6ED-E706B8C2CD47}" type="presParOf" srcId="{130EC6F2-D56C-484D-96B6-1246A321AC76}" destId="{6FC49E74-CF4E-4DD6-A105-33E846B0A08B}" srcOrd="9" destOrd="0" presId="urn:microsoft.com/office/officeart/2009/3/layout/HorizontalOrganizationChart"/>
    <dgm:cxn modelId="{D302026E-A720-45B9-BFC1-4132C917843C}" type="presParOf" srcId="{6FC49E74-CF4E-4DD6-A105-33E846B0A08B}" destId="{06DFC9A2-9CF6-43C3-99B5-241CD989E08B}" srcOrd="0" destOrd="0" presId="urn:microsoft.com/office/officeart/2009/3/layout/HorizontalOrganizationChart"/>
    <dgm:cxn modelId="{25EA6051-0654-44EE-8079-B8FD6DBBAF94}" type="presParOf" srcId="{06DFC9A2-9CF6-43C3-99B5-241CD989E08B}" destId="{8CD2ECB0-FBB9-410B-B130-2A88AC0ACE84}" srcOrd="0" destOrd="0" presId="urn:microsoft.com/office/officeart/2009/3/layout/HorizontalOrganizationChart"/>
    <dgm:cxn modelId="{2B48B223-45C7-40A2-9587-8D640DA99127}" type="presParOf" srcId="{06DFC9A2-9CF6-43C3-99B5-241CD989E08B}" destId="{838C42DD-0EF2-4894-B3FE-B6E6CA014C2B}" srcOrd="1" destOrd="0" presId="urn:microsoft.com/office/officeart/2009/3/layout/HorizontalOrganizationChart"/>
    <dgm:cxn modelId="{2367A5A7-2629-43B1-A4A0-64FD2CF36179}" type="presParOf" srcId="{6FC49E74-CF4E-4DD6-A105-33E846B0A08B}" destId="{D52BB675-4ED2-41D3-8B24-33F0DAE06AAA}" srcOrd="1" destOrd="0" presId="urn:microsoft.com/office/officeart/2009/3/layout/HorizontalOrganizationChart"/>
    <dgm:cxn modelId="{36E5DCE7-0E12-426A-96C9-D31BA8E76FD1}" type="presParOf" srcId="{6FC49E74-CF4E-4DD6-A105-33E846B0A08B}" destId="{C12E0E6E-77DC-498E-A89F-94284CFD2AF3}" srcOrd="2" destOrd="0" presId="urn:microsoft.com/office/officeart/2009/3/layout/HorizontalOrganizationChart"/>
    <dgm:cxn modelId="{E0920CDC-5A46-4A4E-BF2C-6359D15AE2B8}" type="presParOf" srcId="{92BA6B7A-CEF1-4653-B3DE-FA865D6E4E3D}" destId="{D82CC839-0B6B-4BEC-BAEC-15019B0C60EB}" srcOrd="2" destOrd="0" presId="urn:microsoft.com/office/officeart/2009/3/layout/HorizontalOrganizationChart"/>
    <dgm:cxn modelId="{0F855FAD-C9EF-4708-83D9-5149B6C5C2E0}" type="presParOf" srcId="{D82CC839-0B6B-4BEC-BAEC-15019B0C60EB}" destId="{A8210F0E-73AF-465F-8899-5A93A6FC0447}" srcOrd="0" destOrd="0" presId="urn:microsoft.com/office/officeart/2009/3/layout/HorizontalOrganizationChart"/>
    <dgm:cxn modelId="{6C54D4A7-9466-4850-873B-048D705B5B0B}" type="presParOf" srcId="{D82CC839-0B6B-4BEC-BAEC-15019B0C60EB}" destId="{B2BA4F83-761C-4C52-BB38-4DD24520E4D5}" srcOrd="1" destOrd="0" presId="urn:microsoft.com/office/officeart/2009/3/layout/HorizontalOrganizationChart"/>
    <dgm:cxn modelId="{7970AA17-F266-4499-B436-6AFAC4439A77}" type="presParOf" srcId="{B2BA4F83-761C-4C52-BB38-4DD24520E4D5}" destId="{EB5BBAEA-51C9-4807-9567-1D9AC842F159}" srcOrd="0" destOrd="0" presId="urn:microsoft.com/office/officeart/2009/3/layout/HorizontalOrganizationChart"/>
    <dgm:cxn modelId="{2CE71A4D-7507-415D-8C7C-1F60B3BB6246}" type="presParOf" srcId="{EB5BBAEA-51C9-4807-9567-1D9AC842F159}" destId="{07764F2A-43B7-4D2B-9C34-D271680D9396}" srcOrd="0" destOrd="0" presId="urn:microsoft.com/office/officeart/2009/3/layout/HorizontalOrganizationChart"/>
    <dgm:cxn modelId="{7B260CC6-69DB-4C55-95DD-BD2E45FCF6B1}" type="presParOf" srcId="{EB5BBAEA-51C9-4807-9567-1D9AC842F159}" destId="{48F22C44-2931-4617-A42E-F28F29E437F2}" srcOrd="1" destOrd="0" presId="urn:microsoft.com/office/officeart/2009/3/layout/HorizontalOrganizationChart"/>
    <dgm:cxn modelId="{A2649B94-D42D-4479-B012-806848B418CD}" type="presParOf" srcId="{B2BA4F83-761C-4C52-BB38-4DD24520E4D5}" destId="{7CDFB8C8-87E2-4BE1-9BCA-5DA67FCE59AD}" srcOrd="1" destOrd="0" presId="urn:microsoft.com/office/officeart/2009/3/layout/HorizontalOrganizationChart"/>
    <dgm:cxn modelId="{A47A5DEE-2552-4C17-87F9-9499292923F0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534DC35-8FF3-4CEA-ADC4-F5D0274DD90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8340306-12D2-4DE7-B050-05AA48FB78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三月底前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D9756B4-CA17-4AC0-893F-B6865597563A}" type="parTrans" cxnId="{912E2BC1-246A-44AA-A142-8A25A71B214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669C8FB-9246-4B66-97DD-9D3A72353AA8}" type="sibTrans" cxnId="{912E2BC1-246A-44AA-A142-8A25A71B214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F2F84E3-826C-4460-85E4-066E1401F69D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正式導入</a:t>
          </a:r>
        </a:p>
      </dgm:t>
    </dgm:pt>
    <dgm:pt modelId="{E2C69DCD-6197-4EDC-B39F-DFA00BFCF8CD}" type="parTrans" cxnId="{99E12AAE-6277-4576-81CC-3928A47CAE1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39F126-9961-4B83-97E1-29E2B3AB5217}" type="sibTrans" cxnId="{99E12AAE-6277-4576-81CC-3928A47CAE1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CDE910D-7C44-4C69-8227-D7D4376F77DF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擴大部署</a:t>
          </a:r>
        </a:p>
      </dgm:t>
    </dgm:pt>
    <dgm:pt modelId="{C52C9AD8-7E55-47A4-AFBC-F6E31142CF7D}" type="parTrans" cxnId="{25348154-09BF-4399-990F-89046C14F83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2CE8EF-FC5D-44AB-9805-38411637F7ED}" type="sibTrans" cxnId="{25348154-09BF-4399-990F-89046C14F83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2BE838F-2A27-485E-A785-1AD0AED1EECF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交付以下功能：</a:t>
          </a:r>
          <a:b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發芽率辨識、人工判別、報表</a:t>
          </a:r>
        </a:p>
      </dgm:t>
    </dgm:pt>
    <dgm:pt modelId="{E30DEC3A-F213-4699-A7CF-0284FE9C05AB}" type="parTrans" cxnId="{56BB20AE-BFF9-45A8-B144-9EE7A7C6E13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D0F3047-C532-43E4-ADAD-3DE3CED4502C}" type="sibTrans" cxnId="{56BB20AE-BFF9-45A8-B144-9EE7A7C6E13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8009062-49C1-4174-B0DC-364DA7B48047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正式運行環境搭建</a:t>
          </a:r>
          <a: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購買主機</a:t>
          </a:r>
          <a: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8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10ADA8B-BA65-42D0-A56D-9973DF46207E}" type="parTrans" cxnId="{13BF7878-1438-4BBB-A97F-C4BCB86C50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9D3064-77D6-489B-8B38-68737BCC234F}" type="sibTrans" cxnId="{13BF7878-1438-4BBB-A97F-C4BCB86C50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ED7250E-2169-4B9F-9BCB-2A66BF50B97E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雲端部署服務環境</a:t>
          </a:r>
        </a:p>
      </dgm:t>
    </dgm:pt>
    <dgm:pt modelId="{23A99D45-CA0A-4AA2-8658-863476F1FF83}" type="parTrans" cxnId="{084F65C8-567D-4303-BA5D-FC38FAE6336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608C290-7C3F-47B1-86D4-94D9F39B7D2E}" type="sibTrans" cxnId="{084F65C8-567D-4303-BA5D-FC38FAE6336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09FD587-3730-40D8-BDD7-A6F3127270CD}">
      <dgm:prSet phldrT="[文字]" custT="1"/>
      <dgm:spPr/>
      <dgm:t>
        <a:bodyPr/>
        <a:lstStyle/>
        <a:p>
          <a: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</a:t>
          </a:r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設備建置</a:t>
          </a:r>
        </a:p>
      </dgm:t>
    </dgm:pt>
    <dgm:pt modelId="{7DBD24A0-0132-4053-AA3A-32AE1FDDDAE5}" type="parTrans" cxnId="{1F39C389-B92C-48CB-9C94-A33FB8F45F3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BC9C22-A479-46E4-8D32-C520FDB92E79}" type="sibTrans" cxnId="{1F39C389-B92C-48CB-9C94-A33FB8F45F3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08843B-B3B4-4769-A596-AF6F49DD0BA7}">
      <dgm:prSet phldrT="[文字]" custT="1"/>
      <dgm:spPr/>
      <dgm:t>
        <a:bodyPr/>
        <a:lstStyle/>
        <a:p>
          <a:r>
            <a:rPr lang="zh-TW" altLang="en-US" sz="1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測試環境有使用次數限制</a:t>
          </a:r>
        </a:p>
      </dgm:t>
    </dgm:pt>
    <dgm:pt modelId="{32F1C9D4-CC81-4B90-94AB-C4534D1E9B69}" type="parTrans" cxnId="{5165A459-59F3-4D4E-9DB3-19535BFBE47E}">
      <dgm:prSet/>
      <dgm:spPr/>
      <dgm:t>
        <a:bodyPr/>
        <a:lstStyle/>
        <a:p>
          <a:endParaRPr lang="zh-TW" altLang="en-US"/>
        </a:p>
      </dgm:t>
    </dgm:pt>
    <dgm:pt modelId="{6C2277B8-7CC9-4711-A6B1-60C037350FA3}" type="sibTrans" cxnId="{5165A459-59F3-4D4E-9DB3-19535BFBE47E}">
      <dgm:prSet/>
      <dgm:spPr/>
      <dgm:t>
        <a:bodyPr/>
        <a:lstStyle/>
        <a:p>
          <a:endParaRPr lang="zh-TW" altLang="en-US"/>
        </a:p>
      </dgm:t>
    </dgm:pt>
    <dgm:pt modelId="{C30B2A1A-94B7-4ECE-A654-1DBFEBF771D4}">
      <dgm:prSet phldrT="[文字]" custT="1"/>
      <dgm:spPr/>
      <dgm:t>
        <a:bodyPr/>
        <a:lstStyle/>
        <a:p>
          <a: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</a:t>
          </a:r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功能完整交付</a:t>
          </a:r>
          <a:b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權限、新增品種、問題回報</a:t>
          </a:r>
        </a:p>
      </dgm:t>
    </dgm:pt>
    <dgm:pt modelId="{208D4D84-1A5F-4896-9F25-2EC7B7244302}" type="parTrans" cxnId="{78FBC7C5-32F8-4BF9-89A1-2CD5C72B0056}">
      <dgm:prSet/>
      <dgm:spPr/>
      <dgm:t>
        <a:bodyPr/>
        <a:lstStyle/>
        <a:p>
          <a:endParaRPr lang="zh-TW" altLang="en-US"/>
        </a:p>
      </dgm:t>
    </dgm:pt>
    <dgm:pt modelId="{5B3CEEA0-AE0C-426F-BC8F-EC96300B0B80}" type="sibTrans" cxnId="{78FBC7C5-32F8-4BF9-89A1-2CD5C72B0056}">
      <dgm:prSet/>
      <dgm:spPr/>
      <dgm:t>
        <a:bodyPr/>
        <a:lstStyle/>
        <a:p>
          <a:endParaRPr lang="zh-TW" altLang="en-US"/>
        </a:p>
      </dgm:t>
    </dgm:pt>
    <dgm:pt modelId="{EC6797E2-8C2A-42A8-B0F4-2BA11018FE85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採購項目：</a:t>
          </a:r>
          <a:b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工作臺設計、攝影機</a:t>
          </a:r>
        </a:p>
      </dgm:t>
    </dgm:pt>
    <dgm:pt modelId="{BA003974-A5FD-4F70-AE8B-3033E113AC9A}" type="parTrans" cxnId="{3DE8DCC1-33B2-46B6-BE2B-A3BC6B9C335B}">
      <dgm:prSet/>
      <dgm:spPr/>
      <dgm:t>
        <a:bodyPr/>
        <a:lstStyle/>
        <a:p>
          <a:endParaRPr lang="zh-TW" altLang="en-US"/>
        </a:p>
      </dgm:t>
    </dgm:pt>
    <dgm:pt modelId="{0A5D9E94-5B93-40CC-8C62-E4454BA74859}" type="sibTrans" cxnId="{3DE8DCC1-33B2-46B6-BE2B-A3BC6B9C335B}">
      <dgm:prSet/>
      <dgm:spPr/>
      <dgm:t>
        <a:bodyPr/>
        <a:lstStyle/>
        <a:p>
          <a:endParaRPr lang="zh-TW" altLang="en-US"/>
        </a:p>
      </dgm:t>
    </dgm:pt>
    <dgm:pt modelId="{760285DB-1B57-4701-85C2-C2E5C8C72F1D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採購項目：</a:t>
          </a:r>
          <a:b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運行主機</a:t>
          </a:r>
        </a:p>
      </dgm:t>
    </dgm:pt>
    <dgm:pt modelId="{E3195996-0259-4BC6-9B1D-194FFA24D477}" type="parTrans" cxnId="{CD9B9581-3340-4AE3-9B14-46CDE38F61FA}">
      <dgm:prSet/>
      <dgm:spPr/>
      <dgm:t>
        <a:bodyPr/>
        <a:lstStyle/>
        <a:p>
          <a:endParaRPr lang="zh-TW" altLang="en-US"/>
        </a:p>
      </dgm:t>
    </dgm:pt>
    <dgm:pt modelId="{2E86719B-E08C-458B-B7AD-70723E158C46}" type="sibTrans" cxnId="{CD9B9581-3340-4AE3-9B14-46CDE38F61FA}">
      <dgm:prSet/>
      <dgm:spPr/>
      <dgm:t>
        <a:bodyPr/>
        <a:lstStyle/>
        <a:p>
          <a:endParaRPr lang="zh-TW" altLang="en-US"/>
        </a:p>
      </dgm:t>
    </dgm:pt>
    <dgm:pt modelId="{E95016C1-1B03-4AEF-A20A-9B9C44C19C04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細節需再研議</a:t>
          </a:r>
        </a:p>
      </dgm:t>
    </dgm:pt>
    <dgm:pt modelId="{95EB6DFB-03E8-44DA-A4E4-48A2A1DD743E}" type="parTrans" cxnId="{6F6ACB2F-DD27-4644-8057-37DBB6139366}">
      <dgm:prSet/>
      <dgm:spPr/>
      <dgm:t>
        <a:bodyPr/>
        <a:lstStyle/>
        <a:p>
          <a:endParaRPr lang="zh-TW" altLang="en-US"/>
        </a:p>
      </dgm:t>
    </dgm:pt>
    <dgm:pt modelId="{B0D56EE5-B9EA-4944-88EF-6B1A075DCCC9}" type="sibTrans" cxnId="{6F6ACB2F-DD27-4644-8057-37DBB6139366}">
      <dgm:prSet/>
      <dgm:spPr/>
      <dgm:t>
        <a:bodyPr/>
        <a:lstStyle/>
        <a:p>
          <a:endParaRPr lang="zh-TW" altLang="en-US"/>
        </a:p>
      </dgm:t>
    </dgm:pt>
    <dgm:pt modelId="{4B8BBE88-AD60-4D58-B249-82E709C8F24D}" type="pres">
      <dgm:prSet presAssocID="{F534DC35-8FF3-4CEA-ADC4-F5D0274DD905}" presName="Name0" presStyleCnt="0">
        <dgm:presLayoutVars>
          <dgm:dir/>
          <dgm:animLvl val="lvl"/>
          <dgm:resizeHandles val="exact"/>
        </dgm:presLayoutVars>
      </dgm:prSet>
      <dgm:spPr/>
    </dgm:pt>
    <dgm:pt modelId="{4A0B0953-8169-44D8-B559-0FC956417F1F}" type="pres">
      <dgm:prSet presAssocID="{88340306-12D2-4DE7-B050-05AA48FB78DC}" presName="composite" presStyleCnt="0"/>
      <dgm:spPr/>
    </dgm:pt>
    <dgm:pt modelId="{B0069A48-0F10-4FBE-8984-0E69525B3C16}" type="pres">
      <dgm:prSet presAssocID="{88340306-12D2-4DE7-B050-05AA48FB78D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235A28D-EBDB-4F28-AC7E-26321E5107F4}" type="pres">
      <dgm:prSet presAssocID="{88340306-12D2-4DE7-B050-05AA48FB78DC}" presName="desTx" presStyleLbl="revTx" presStyleIdx="0" presStyleCnt="3">
        <dgm:presLayoutVars>
          <dgm:bulletEnabled val="1"/>
        </dgm:presLayoutVars>
      </dgm:prSet>
      <dgm:spPr/>
    </dgm:pt>
    <dgm:pt modelId="{693C6BAB-6075-46B0-B281-BA6B5C2E2494}" type="pres">
      <dgm:prSet presAssocID="{5669C8FB-9246-4B66-97DD-9D3A72353AA8}" presName="space" presStyleCnt="0"/>
      <dgm:spPr/>
    </dgm:pt>
    <dgm:pt modelId="{CF360756-FFB2-46A9-883F-B365E5739E31}" type="pres">
      <dgm:prSet presAssocID="{CF2F84E3-826C-4460-85E4-066E1401F69D}" presName="composite" presStyleCnt="0"/>
      <dgm:spPr/>
    </dgm:pt>
    <dgm:pt modelId="{B706AE9A-E2E2-4771-955E-D0395EFFB480}" type="pres">
      <dgm:prSet presAssocID="{CF2F84E3-826C-4460-85E4-066E1401F69D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6157471-4480-4D5F-BB27-7DC6B69D7C88}" type="pres">
      <dgm:prSet presAssocID="{CF2F84E3-826C-4460-85E4-066E1401F69D}" presName="desTx" presStyleLbl="revTx" presStyleIdx="1" presStyleCnt="3">
        <dgm:presLayoutVars>
          <dgm:bulletEnabled val="1"/>
        </dgm:presLayoutVars>
      </dgm:prSet>
      <dgm:spPr/>
    </dgm:pt>
    <dgm:pt modelId="{0B537CCD-7999-4DCB-8913-58A598C41D33}" type="pres">
      <dgm:prSet presAssocID="{6639F126-9961-4B83-97E1-29E2B3AB5217}" presName="space" presStyleCnt="0"/>
      <dgm:spPr/>
    </dgm:pt>
    <dgm:pt modelId="{83FE92BD-FA48-485B-9982-CC69098AE410}" type="pres">
      <dgm:prSet presAssocID="{3CDE910D-7C44-4C69-8227-D7D4376F77DF}" presName="composite" presStyleCnt="0"/>
      <dgm:spPr/>
    </dgm:pt>
    <dgm:pt modelId="{6C844024-40B3-48A9-B8D0-27F825348E51}" type="pres">
      <dgm:prSet presAssocID="{3CDE910D-7C44-4C69-8227-D7D4376F77DF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0ED591C7-B26B-40A7-9B12-8BD46D27A570}" type="pres">
      <dgm:prSet presAssocID="{3CDE910D-7C44-4C69-8227-D7D4376F77DF}" presName="desTx" presStyleLbl="revTx" presStyleIdx="2" presStyleCnt="3">
        <dgm:presLayoutVars>
          <dgm:bulletEnabled val="1"/>
        </dgm:presLayoutVars>
      </dgm:prSet>
      <dgm:spPr/>
    </dgm:pt>
  </dgm:ptLst>
  <dgm:cxnLst>
    <dgm:cxn modelId="{2B38DC1C-5359-4CF9-ACD7-C38100EF992C}" type="presOf" srcId="{F8009062-49C1-4174-B0DC-364DA7B48047}" destId="{A6157471-4480-4D5F-BB27-7DC6B69D7C88}" srcOrd="0" destOrd="0" presId="urn:microsoft.com/office/officeart/2005/8/layout/chevron1"/>
    <dgm:cxn modelId="{33D1E924-8F56-4149-9CE8-33B64C87FA84}" type="presOf" srcId="{3CDE910D-7C44-4C69-8227-D7D4376F77DF}" destId="{6C844024-40B3-48A9-B8D0-27F825348E51}" srcOrd="0" destOrd="0" presId="urn:microsoft.com/office/officeart/2005/8/layout/chevron1"/>
    <dgm:cxn modelId="{6F6ACB2F-DD27-4644-8057-37DBB6139366}" srcId="{3CDE910D-7C44-4C69-8227-D7D4376F77DF}" destId="{E95016C1-1B03-4AEF-A20A-9B9C44C19C04}" srcOrd="2" destOrd="0" parTransId="{95EB6DFB-03E8-44DA-A4E4-48A2A1DD743E}" sibTransId="{B0D56EE5-B9EA-4944-88EF-6B1A075DCCC9}"/>
    <dgm:cxn modelId="{D7E8163B-A6FB-427D-A499-8669CB517B34}" type="presOf" srcId="{2C08843B-B3B4-4769-A596-AF6F49DD0BA7}" destId="{9235A28D-EBDB-4F28-AC7E-26321E5107F4}" srcOrd="0" destOrd="1" presId="urn:microsoft.com/office/officeart/2005/8/layout/chevron1"/>
    <dgm:cxn modelId="{23A30C3F-00C6-4834-9C93-7F74E8FD3E24}" type="presOf" srcId="{AED7250E-2169-4B9F-9BCB-2A66BF50B97E}" destId="{0ED591C7-B26B-40A7-9B12-8BD46D27A570}" srcOrd="0" destOrd="0" presId="urn:microsoft.com/office/officeart/2005/8/layout/chevron1"/>
    <dgm:cxn modelId="{2AA44D44-9C8C-4CE8-A30B-4CEE80423A48}" type="presOf" srcId="{F534DC35-8FF3-4CEA-ADC4-F5D0274DD905}" destId="{4B8BBE88-AD60-4D58-B249-82E709C8F24D}" srcOrd="0" destOrd="0" presId="urn:microsoft.com/office/officeart/2005/8/layout/chevron1"/>
    <dgm:cxn modelId="{18CDA266-FAE0-4499-9BE3-929CB151F6F7}" type="presOf" srcId="{88340306-12D2-4DE7-B050-05AA48FB78DC}" destId="{B0069A48-0F10-4FBE-8984-0E69525B3C16}" srcOrd="0" destOrd="0" presId="urn:microsoft.com/office/officeart/2005/8/layout/chevron1"/>
    <dgm:cxn modelId="{25348154-09BF-4399-990F-89046C14F834}" srcId="{F534DC35-8FF3-4CEA-ADC4-F5D0274DD905}" destId="{3CDE910D-7C44-4C69-8227-D7D4376F77DF}" srcOrd="2" destOrd="0" parTransId="{C52C9AD8-7E55-47A4-AFBC-F6E31142CF7D}" sibTransId="{A72CE8EF-FC5D-44AB-9805-38411637F7ED}"/>
    <dgm:cxn modelId="{13BF7878-1438-4BBB-A97F-C4BCB86C5045}" srcId="{CF2F84E3-826C-4460-85E4-066E1401F69D}" destId="{F8009062-49C1-4174-B0DC-364DA7B48047}" srcOrd="0" destOrd="0" parTransId="{110ADA8B-BA65-42D0-A56D-9973DF46207E}" sibTransId="{6B9D3064-77D6-489B-8B38-68737BCC234F}"/>
    <dgm:cxn modelId="{5165A459-59F3-4D4E-9DB3-19535BFBE47E}" srcId="{88340306-12D2-4DE7-B050-05AA48FB78DC}" destId="{2C08843B-B3B4-4769-A596-AF6F49DD0BA7}" srcOrd="1" destOrd="0" parTransId="{32F1C9D4-CC81-4B90-94AB-C4534D1E9B69}" sibTransId="{6C2277B8-7CC9-4711-A6B1-60C037350FA3}"/>
    <dgm:cxn modelId="{AE985D7B-D2ED-4FB8-A009-54FBCCE95433}" type="presOf" srcId="{760285DB-1B57-4701-85C2-C2E5C8C72F1D}" destId="{A6157471-4480-4D5F-BB27-7DC6B69D7C88}" srcOrd="0" destOrd="2" presId="urn:microsoft.com/office/officeart/2005/8/layout/chevron1"/>
    <dgm:cxn modelId="{CD9B9581-3340-4AE3-9B14-46CDE38F61FA}" srcId="{CF2F84E3-826C-4460-85E4-066E1401F69D}" destId="{760285DB-1B57-4701-85C2-C2E5C8C72F1D}" srcOrd="2" destOrd="0" parTransId="{E3195996-0259-4BC6-9B1D-194FFA24D477}" sibTransId="{2E86719B-E08C-458B-B7AD-70723E158C46}"/>
    <dgm:cxn modelId="{1F39C389-B92C-48CB-9C94-A33FB8F45F30}" srcId="{3CDE910D-7C44-4C69-8227-D7D4376F77DF}" destId="{209FD587-3730-40D8-BDD7-A6F3127270CD}" srcOrd="1" destOrd="0" parTransId="{7DBD24A0-0132-4053-AA3A-32AE1FDDDAE5}" sibTransId="{97BC9C22-A479-46E4-8D32-C520FDB92E79}"/>
    <dgm:cxn modelId="{061EAF8B-1ED2-4316-B47D-3C48D10F60C2}" type="presOf" srcId="{E95016C1-1B03-4AEF-A20A-9B9C44C19C04}" destId="{0ED591C7-B26B-40A7-9B12-8BD46D27A570}" srcOrd="0" destOrd="2" presId="urn:microsoft.com/office/officeart/2005/8/layout/chevron1"/>
    <dgm:cxn modelId="{56BB20AE-BFF9-45A8-B144-9EE7A7C6E136}" srcId="{88340306-12D2-4DE7-B050-05AA48FB78DC}" destId="{22BE838F-2A27-485E-A785-1AD0AED1EECF}" srcOrd="0" destOrd="0" parTransId="{E30DEC3A-F213-4699-A7CF-0284FE9C05AB}" sibTransId="{1D0F3047-C532-43E4-ADAD-3DE3CED4502C}"/>
    <dgm:cxn modelId="{99E12AAE-6277-4576-81CC-3928A47CAE1B}" srcId="{F534DC35-8FF3-4CEA-ADC4-F5D0274DD905}" destId="{CF2F84E3-826C-4460-85E4-066E1401F69D}" srcOrd="1" destOrd="0" parTransId="{E2C69DCD-6197-4EDC-B39F-DFA00BFCF8CD}" sibTransId="{6639F126-9961-4B83-97E1-29E2B3AB5217}"/>
    <dgm:cxn modelId="{912E2BC1-246A-44AA-A142-8A25A71B2140}" srcId="{F534DC35-8FF3-4CEA-ADC4-F5D0274DD905}" destId="{88340306-12D2-4DE7-B050-05AA48FB78DC}" srcOrd="0" destOrd="0" parTransId="{8D9756B4-CA17-4AC0-893F-B6865597563A}" sibTransId="{5669C8FB-9246-4B66-97DD-9D3A72353AA8}"/>
    <dgm:cxn modelId="{3DE8DCC1-33B2-46B6-BE2B-A3BC6B9C335B}" srcId="{88340306-12D2-4DE7-B050-05AA48FB78DC}" destId="{EC6797E2-8C2A-42A8-B0F4-2BA11018FE85}" srcOrd="2" destOrd="0" parTransId="{BA003974-A5FD-4F70-AE8B-3033E113AC9A}" sibTransId="{0A5D9E94-5B93-40CC-8C62-E4454BA74859}"/>
    <dgm:cxn modelId="{1ED7C8C2-3CE4-4D99-A364-4D41AA37A4CC}" type="presOf" srcId="{C30B2A1A-94B7-4ECE-A654-1DBFEBF771D4}" destId="{A6157471-4480-4D5F-BB27-7DC6B69D7C88}" srcOrd="0" destOrd="1" presId="urn:microsoft.com/office/officeart/2005/8/layout/chevron1"/>
    <dgm:cxn modelId="{78FBC7C5-32F8-4BF9-89A1-2CD5C72B0056}" srcId="{CF2F84E3-826C-4460-85E4-066E1401F69D}" destId="{C30B2A1A-94B7-4ECE-A654-1DBFEBF771D4}" srcOrd="1" destOrd="0" parTransId="{208D4D84-1A5F-4896-9F25-2EC7B7244302}" sibTransId="{5B3CEEA0-AE0C-426F-BC8F-EC96300B0B80}"/>
    <dgm:cxn modelId="{084F65C8-567D-4303-BA5D-FC38FAE63366}" srcId="{3CDE910D-7C44-4C69-8227-D7D4376F77DF}" destId="{AED7250E-2169-4B9F-9BCB-2A66BF50B97E}" srcOrd="0" destOrd="0" parTransId="{23A99D45-CA0A-4AA2-8658-863476F1FF83}" sibTransId="{4608C290-7C3F-47B1-86D4-94D9F39B7D2E}"/>
    <dgm:cxn modelId="{5C4317D4-572E-445A-A17A-23C8D513B8F5}" type="presOf" srcId="{209FD587-3730-40D8-BDD7-A6F3127270CD}" destId="{0ED591C7-B26B-40A7-9B12-8BD46D27A570}" srcOrd="0" destOrd="1" presId="urn:microsoft.com/office/officeart/2005/8/layout/chevron1"/>
    <dgm:cxn modelId="{7F5EEED7-5374-4B8F-A3AB-1D225B32E8CC}" type="presOf" srcId="{CF2F84E3-826C-4460-85E4-066E1401F69D}" destId="{B706AE9A-E2E2-4771-955E-D0395EFFB480}" srcOrd="0" destOrd="0" presId="urn:microsoft.com/office/officeart/2005/8/layout/chevron1"/>
    <dgm:cxn modelId="{808CCDF7-E3A6-4051-981E-505DC7486D6C}" type="presOf" srcId="{EC6797E2-8C2A-42A8-B0F4-2BA11018FE85}" destId="{9235A28D-EBDB-4F28-AC7E-26321E5107F4}" srcOrd="0" destOrd="2" presId="urn:microsoft.com/office/officeart/2005/8/layout/chevron1"/>
    <dgm:cxn modelId="{3C3F00F8-0D3E-4125-8DFB-8389A1DAA7AC}" type="presOf" srcId="{22BE838F-2A27-485E-A785-1AD0AED1EECF}" destId="{9235A28D-EBDB-4F28-AC7E-26321E5107F4}" srcOrd="0" destOrd="0" presId="urn:microsoft.com/office/officeart/2005/8/layout/chevron1"/>
    <dgm:cxn modelId="{26664EBB-E24E-4767-A7E9-FDD452C12121}" type="presParOf" srcId="{4B8BBE88-AD60-4D58-B249-82E709C8F24D}" destId="{4A0B0953-8169-44D8-B559-0FC956417F1F}" srcOrd="0" destOrd="0" presId="urn:microsoft.com/office/officeart/2005/8/layout/chevron1"/>
    <dgm:cxn modelId="{D96FC8F9-4415-46E4-A5B6-F518FC6DE6FE}" type="presParOf" srcId="{4A0B0953-8169-44D8-B559-0FC956417F1F}" destId="{B0069A48-0F10-4FBE-8984-0E69525B3C16}" srcOrd="0" destOrd="0" presId="urn:microsoft.com/office/officeart/2005/8/layout/chevron1"/>
    <dgm:cxn modelId="{E7F0F57E-B5C6-4ECF-A5EE-4811DB7CCABE}" type="presParOf" srcId="{4A0B0953-8169-44D8-B559-0FC956417F1F}" destId="{9235A28D-EBDB-4F28-AC7E-26321E5107F4}" srcOrd="1" destOrd="0" presId="urn:microsoft.com/office/officeart/2005/8/layout/chevron1"/>
    <dgm:cxn modelId="{A5D52A57-1453-4B66-A8C7-B9D3C5A90E32}" type="presParOf" srcId="{4B8BBE88-AD60-4D58-B249-82E709C8F24D}" destId="{693C6BAB-6075-46B0-B281-BA6B5C2E2494}" srcOrd="1" destOrd="0" presId="urn:microsoft.com/office/officeart/2005/8/layout/chevron1"/>
    <dgm:cxn modelId="{C944DC3D-E6C7-41F0-A11D-DB1526E8E40D}" type="presParOf" srcId="{4B8BBE88-AD60-4D58-B249-82E709C8F24D}" destId="{CF360756-FFB2-46A9-883F-B365E5739E31}" srcOrd="2" destOrd="0" presId="urn:microsoft.com/office/officeart/2005/8/layout/chevron1"/>
    <dgm:cxn modelId="{56800355-A9FA-4DD4-A1F7-D1D44F487430}" type="presParOf" srcId="{CF360756-FFB2-46A9-883F-B365E5739E31}" destId="{B706AE9A-E2E2-4771-955E-D0395EFFB480}" srcOrd="0" destOrd="0" presId="urn:microsoft.com/office/officeart/2005/8/layout/chevron1"/>
    <dgm:cxn modelId="{5B28F074-968F-4E1B-98B1-C754DFDBA7A5}" type="presParOf" srcId="{CF360756-FFB2-46A9-883F-B365E5739E31}" destId="{A6157471-4480-4D5F-BB27-7DC6B69D7C88}" srcOrd="1" destOrd="0" presId="urn:microsoft.com/office/officeart/2005/8/layout/chevron1"/>
    <dgm:cxn modelId="{CC5FDB26-308A-42BF-BB4E-A75E5F665D84}" type="presParOf" srcId="{4B8BBE88-AD60-4D58-B249-82E709C8F24D}" destId="{0B537CCD-7999-4DCB-8913-58A598C41D33}" srcOrd="3" destOrd="0" presId="urn:microsoft.com/office/officeart/2005/8/layout/chevron1"/>
    <dgm:cxn modelId="{C6D54062-C21C-4E8F-A434-74A247180DDE}" type="presParOf" srcId="{4B8BBE88-AD60-4D58-B249-82E709C8F24D}" destId="{83FE92BD-FA48-485B-9982-CC69098AE410}" srcOrd="4" destOrd="0" presId="urn:microsoft.com/office/officeart/2005/8/layout/chevron1"/>
    <dgm:cxn modelId="{5FE167E7-7FDF-4DD7-ADD9-56D542DC739C}" type="presParOf" srcId="{83FE92BD-FA48-485B-9982-CC69098AE410}" destId="{6C844024-40B3-48A9-B8D0-27F825348E51}" srcOrd="0" destOrd="0" presId="urn:microsoft.com/office/officeart/2005/8/layout/chevron1"/>
    <dgm:cxn modelId="{042B4198-0DD2-4528-A572-E5F31A687D6E}" type="presParOf" srcId="{83FE92BD-FA48-485B-9982-CC69098AE410}" destId="{0ED591C7-B26B-40A7-9B12-8BD46D27A570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7762D1-266C-4319-8AFA-49B871E40C6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F40F8C2-ECD8-47CD-A3E6-FD2CC428132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gm:t>
    </dgm:pt>
    <dgm:pt modelId="{1B0A29C1-4ECA-4820-A937-6DA4D329A021}" type="parTrans" cxnId="{4A8FAAE5-CA19-4D5F-A1F6-1F451A1E2483}">
      <dgm:prSet/>
      <dgm:spPr/>
      <dgm:t>
        <a:bodyPr/>
        <a:lstStyle/>
        <a:p>
          <a:endParaRPr lang="zh-TW" altLang="en-US" sz="1800"/>
        </a:p>
      </dgm:t>
    </dgm:pt>
    <dgm:pt modelId="{42D7955E-9B42-4B06-AFBF-66311B19B4BF}" type="sibTrans" cxnId="{4A8FAAE5-CA19-4D5F-A1F6-1F451A1E2483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1B4D718-A76C-4534-8919-68C30FB9C5D3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gm:t>
    </dgm:pt>
    <dgm:pt modelId="{4074D64D-4B55-4C34-9275-E791F0080ACD}" type="par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E5EBBC3E-755A-4F48-9ECA-2C9B459E9602}" type="sib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28654F3E-8E52-4957-B50C-1F863AB3EAAF}">
      <dgm:prSet phldrT="[文字]" custT="1"/>
      <dgm:spPr>
        <a:solidFill>
          <a:schemeClr val="accent2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gm:t>
    </dgm:pt>
    <dgm:pt modelId="{88163F9C-7961-4571-B7AA-99952EC59E5C}" type="parTrans" cxnId="{0C50F7A7-FBBA-4487-A934-60D15D92BA5F}">
      <dgm:prSet/>
      <dgm:spPr/>
      <dgm:t>
        <a:bodyPr/>
        <a:lstStyle/>
        <a:p>
          <a:endParaRPr lang="zh-TW" altLang="en-US" sz="1800"/>
        </a:p>
      </dgm:t>
    </dgm:pt>
    <dgm:pt modelId="{77A84CCF-0AEE-4F27-9D81-0FD5401D0535}" type="sibTrans" cxnId="{0C50F7A7-FBBA-4487-A934-60D15D92BA5F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4412ED1-569F-4CA3-8C5F-8220379368ED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gm:t>
    </dgm:pt>
    <dgm:pt modelId="{8A64ED17-92FD-4C0B-B282-FD8ABB924743}" type="parTrans" cxnId="{0C8ECE1B-A9F1-42A1-8467-B04675FC664D}">
      <dgm:prSet/>
      <dgm:spPr/>
      <dgm:t>
        <a:bodyPr/>
        <a:lstStyle/>
        <a:p>
          <a:endParaRPr lang="zh-TW" altLang="en-US" sz="1800"/>
        </a:p>
      </dgm:t>
    </dgm:pt>
    <dgm:pt modelId="{DA005A76-0AF2-40F0-A170-40734B9C3574}" type="sibTrans" cxnId="{0C8ECE1B-A9F1-42A1-8467-B04675FC664D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E1909CC-CD08-44EC-BF06-17AC4C5C3FC8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gm:t>
    </dgm:pt>
    <dgm:pt modelId="{4B9BA93D-414D-45DC-9055-CB65927EC855}" type="parTrans" cxnId="{DAE54AA4-06FA-48E0-A3B5-506F7909CD1E}">
      <dgm:prSet/>
      <dgm:spPr/>
      <dgm:t>
        <a:bodyPr/>
        <a:lstStyle/>
        <a:p>
          <a:endParaRPr lang="zh-TW" altLang="en-US" sz="1800"/>
        </a:p>
      </dgm:t>
    </dgm:pt>
    <dgm:pt modelId="{0AE477A8-5B49-4BFD-93DD-4555D5E1053E}" type="sibTrans" cxnId="{DAE54AA4-06FA-48E0-A3B5-506F7909CD1E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D364291-1286-4752-AD93-3CA35DD62383}" type="pres">
      <dgm:prSet presAssocID="{357762D1-266C-4319-8AFA-49B871E40C66}" presName="Name0" presStyleCnt="0">
        <dgm:presLayoutVars>
          <dgm:dir/>
          <dgm:resizeHandles val="exact"/>
        </dgm:presLayoutVars>
      </dgm:prSet>
      <dgm:spPr/>
    </dgm:pt>
    <dgm:pt modelId="{A2C0FB18-60BB-4DDB-A2D6-ADFDCF5DDC6C}" type="pres">
      <dgm:prSet presAssocID="{7F40F8C2-ECD8-47CD-A3E6-FD2CC428132F}" presName="parTxOnly" presStyleLbl="node1" presStyleIdx="0" presStyleCnt="5">
        <dgm:presLayoutVars>
          <dgm:bulletEnabled val="1"/>
        </dgm:presLayoutVars>
      </dgm:prSet>
      <dgm:spPr/>
    </dgm:pt>
    <dgm:pt modelId="{D6D94905-DF37-45F6-8A04-F6F7A1BC8838}" type="pres">
      <dgm:prSet presAssocID="{42D7955E-9B42-4B06-AFBF-66311B19B4BF}" presName="parSpace" presStyleCnt="0"/>
      <dgm:spPr/>
    </dgm:pt>
    <dgm:pt modelId="{D38C07F4-39FE-465C-958E-C9672238782C}" type="pres">
      <dgm:prSet presAssocID="{28654F3E-8E52-4957-B50C-1F863AB3EAAF}" presName="parTxOnly" presStyleLbl="node1" presStyleIdx="1" presStyleCnt="5">
        <dgm:presLayoutVars>
          <dgm:bulletEnabled val="1"/>
        </dgm:presLayoutVars>
      </dgm:prSet>
      <dgm:spPr/>
    </dgm:pt>
    <dgm:pt modelId="{C4CFBEE7-305A-452D-B091-DBCD43761088}" type="pres">
      <dgm:prSet presAssocID="{77A84CCF-0AEE-4F27-9D81-0FD5401D0535}" presName="parSpace" presStyleCnt="0"/>
      <dgm:spPr/>
    </dgm:pt>
    <dgm:pt modelId="{E0FB3E40-FBEE-4B11-A5B2-BA3871390B12}" type="pres">
      <dgm:prSet presAssocID="{B4412ED1-569F-4CA3-8C5F-8220379368ED}" presName="parTxOnly" presStyleLbl="node1" presStyleIdx="2" presStyleCnt="5">
        <dgm:presLayoutVars>
          <dgm:bulletEnabled val="1"/>
        </dgm:presLayoutVars>
      </dgm:prSet>
      <dgm:spPr/>
    </dgm:pt>
    <dgm:pt modelId="{5106983A-3FDA-4026-B6BA-CA032EA4F4A1}" type="pres">
      <dgm:prSet presAssocID="{DA005A76-0AF2-40F0-A170-40734B9C3574}" presName="parSpace" presStyleCnt="0"/>
      <dgm:spPr/>
    </dgm:pt>
    <dgm:pt modelId="{129466C5-C52A-4163-A657-705F36E90F7B}" type="pres">
      <dgm:prSet presAssocID="{7E1909CC-CD08-44EC-BF06-17AC4C5C3FC8}" presName="parTxOnly" presStyleLbl="node1" presStyleIdx="3" presStyleCnt="5">
        <dgm:presLayoutVars>
          <dgm:bulletEnabled val="1"/>
        </dgm:presLayoutVars>
      </dgm:prSet>
      <dgm:spPr/>
    </dgm:pt>
    <dgm:pt modelId="{1DC39560-483A-4756-8B9C-AA787D5ED495}" type="pres">
      <dgm:prSet presAssocID="{0AE477A8-5B49-4BFD-93DD-4555D5E1053E}" presName="parSpace" presStyleCnt="0"/>
      <dgm:spPr/>
    </dgm:pt>
    <dgm:pt modelId="{3A7750E9-C1CD-4A88-9086-B7679A3301F2}" type="pres">
      <dgm:prSet presAssocID="{F1B4D718-A76C-4534-8919-68C30FB9C5D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B911E0A-F94C-4A86-8703-DACD9551777E}" type="presOf" srcId="{B4412ED1-569F-4CA3-8C5F-8220379368ED}" destId="{E0FB3E40-FBEE-4B11-A5B2-BA3871390B12}" srcOrd="0" destOrd="0" presId="urn:microsoft.com/office/officeart/2005/8/layout/hChevron3"/>
    <dgm:cxn modelId="{0C8ECE1B-A9F1-42A1-8467-B04675FC664D}" srcId="{357762D1-266C-4319-8AFA-49B871E40C66}" destId="{B4412ED1-569F-4CA3-8C5F-8220379368ED}" srcOrd="2" destOrd="0" parTransId="{8A64ED17-92FD-4C0B-B282-FD8ABB924743}" sibTransId="{DA005A76-0AF2-40F0-A170-40734B9C3574}"/>
    <dgm:cxn modelId="{BCA4A26B-137E-4C42-B400-9890768BBF76}" type="presOf" srcId="{7F40F8C2-ECD8-47CD-A3E6-FD2CC428132F}" destId="{A2C0FB18-60BB-4DDB-A2D6-ADFDCF5DDC6C}" srcOrd="0" destOrd="0" presId="urn:microsoft.com/office/officeart/2005/8/layout/hChevron3"/>
    <dgm:cxn modelId="{A0075190-CCEC-487D-A170-B5AACDB280BB}" srcId="{357762D1-266C-4319-8AFA-49B871E40C66}" destId="{F1B4D718-A76C-4534-8919-68C30FB9C5D3}" srcOrd="4" destOrd="0" parTransId="{4074D64D-4B55-4C34-9275-E791F0080ACD}" sibTransId="{E5EBBC3E-755A-4F48-9ECA-2C9B459E9602}"/>
    <dgm:cxn modelId="{DAE54AA4-06FA-48E0-A3B5-506F7909CD1E}" srcId="{357762D1-266C-4319-8AFA-49B871E40C66}" destId="{7E1909CC-CD08-44EC-BF06-17AC4C5C3FC8}" srcOrd="3" destOrd="0" parTransId="{4B9BA93D-414D-45DC-9055-CB65927EC855}" sibTransId="{0AE477A8-5B49-4BFD-93DD-4555D5E1053E}"/>
    <dgm:cxn modelId="{0C50F7A7-FBBA-4487-A934-60D15D92BA5F}" srcId="{357762D1-266C-4319-8AFA-49B871E40C66}" destId="{28654F3E-8E52-4957-B50C-1F863AB3EAAF}" srcOrd="1" destOrd="0" parTransId="{88163F9C-7961-4571-B7AA-99952EC59E5C}" sibTransId="{77A84CCF-0AEE-4F27-9D81-0FD5401D0535}"/>
    <dgm:cxn modelId="{7ABA97B6-1365-4BD1-A105-0228367D17C0}" type="presOf" srcId="{28654F3E-8E52-4957-B50C-1F863AB3EAAF}" destId="{D38C07F4-39FE-465C-958E-C9672238782C}" srcOrd="0" destOrd="0" presId="urn:microsoft.com/office/officeart/2005/8/layout/hChevron3"/>
    <dgm:cxn modelId="{D21DA1DB-79F1-465E-9A50-F1E69F00B991}" type="presOf" srcId="{7E1909CC-CD08-44EC-BF06-17AC4C5C3FC8}" destId="{129466C5-C52A-4163-A657-705F36E90F7B}" srcOrd="0" destOrd="0" presId="urn:microsoft.com/office/officeart/2005/8/layout/hChevron3"/>
    <dgm:cxn modelId="{4C6E62E0-6DEB-446F-A1E1-92F8E1532BEA}" type="presOf" srcId="{F1B4D718-A76C-4534-8919-68C30FB9C5D3}" destId="{3A7750E9-C1CD-4A88-9086-B7679A3301F2}" srcOrd="0" destOrd="0" presId="urn:microsoft.com/office/officeart/2005/8/layout/hChevron3"/>
    <dgm:cxn modelId="{4A8FAAE5-CA19-4D5F-A1F6-1F451A1E2483}" srcId="{357762D1-266C-4319-8AFA-49B871E40C66}" destId="{7F40F8C2-ECD8-47CD-A3E6-FD2CC428132F}" srcOrd="0" destOrd="0" parTransId="{1B0A29C1-4ECA-4820-A937-6DA4D329A021}" sibTransId="{42D7955E-9B42-4B06-AFBF-66311B19B4BF}"/>
    <dgm:cxn modelId="{C960D9EF-2252-4ED9-BA6D-A62C27F0243A}" type="presOf" srcId="{357762D1-266C-4319-8AFA-49B871E40C66}" destId="{FD364291-1286-4752-AD93-3CA35DD62383}" srcOrd="0" destOrd="0" presId="urn:microsoft.com/office/officeart/2005/8/layout/hChevron3"/>
    <dgm:cxn modelId="{A66EE810-64C4-4EE5-A461-F58670B0B32C}" type="presParOf" srcId="{FD364291-1286-4752-AD93-3CA35DD62383}" destId="{A2C0FB18-60BB-4DDB-A2D6-ADFDCF5DDC6C}" srcOrd="0" destOrd="0" presId="urn:microsoft.com/office/officeart/2005/8/layout/hChevron3"/>
    <dgm:cxn modelId="{DF227618-2DB3-4975-A6CB-839546176ABA}" type="presParOf" srcId="{FD364291-1286-4752-AD93-3CA35DD62383}" destId="{D6D94905-DF37-45F6-8A04-F6F7A1BC8838}" srcOrd="1" destOrd="0" presId="urn:microsoft.com/office/officeart/2005/8/layout/hChevron3"/>
    <dgm:cxn modelId="{7BEC579E-F3B4-47E6-99F5-E71EEE87B26C}" type="presParOf" srcId="{FD364291-1286-4752-AD93-3CA35DD62383}" destId="{D38C07F4-39FE-465C-958E-C9672238782C}" srcOrd="2" destOrd="0" presId="urn:microsoft.com/office/officeart/2005/8/layout/hChevron3"/>
    <dgm:cxn modelId="{7C9E0168-CA78-4468-9C5F-83834A88723B}" type="presParOf" srcId="{FD364291-1286-4752-AD93-3CA35DD62383}" destId="{C4CFBEE7-305A-452D-B091-DBCD43761088}" srcOrd="3" destOrd="0" presId="urn:microsoft.com/office/officeart/2005/8/layout/hChevron3"/>
    <dgm:cxn modelId="{E6A206FF-5ECB-4D61-BC86-2AD156C837B8}" type="presParOf" srcId="{FD364291-1286-4752-AD93-3CA35DD62383}" destId="{E0FB3E40-FBEE-4B11-A5B2-BA3871390B12}" srcOrd="4" destOrd="0" presId="urn:microsoft.com/office/officeart/2005/8/layout/hChevron3"/>
    <dgm:cxn modelId="{313B5118-75EE-43B2-84D8-A8242D91313F}" type="presParOf" srcId="{FD364291-1286-4752-AD93-3CA35DD62383}" destId="{5106983A-3FDA-4026-B6BA-CA032EA4F4A1}" srcOrd="5" destOrd="0" presId="urn:microsoft.com/office/officeart/2005/8/layout/hChevron3"/>
    <dgm:cxn modelId="{D1A2A762-21A0-4098-B3AA-CF3916B3680C}" type="presParOf" srcId="{FD364291-1286-4752-AD93-3CA35DD62383}" destId="{129466C5-C52A-4163-A657-705F36E90F7B}" srcOrd="6" destOrd="0" presId="urn:microsoft.com/office/officeart/2005/8/layout/hChevron3"/>
    <dgm:cxn modelId="{5CF945BB-027C-4930-89CD-C63ADD80CBE2}" type="presParOf" srcId="{FD364291-1286-4752-AD93-3CA35DD62383}" destId="{1DC39560-483A-4756-8B9C-AA787D5ED495}" srcOrd="7" destOrd="0" presId="urn:microsoft.com/office/officeart/2005/8/layout/hChevron3"/>
    <dgm:cxn modelId="{B236E062-DEC1-45FC-A97D-5BEDBDF94FD8}" type="presParOf" srcId="{FD364291-1286-4752-AD93-3CA35DD62383}" destId="{3A7750E9-C1CD-4A88-9086-B7679A3301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7762D1-266C-4319-8AFA-49B871E40C6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F40F8C2-ECD8-47CD-A3E6-FD2CC428132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gm:t>
    </dgm:pt>
    <dgm:pt modelId="{1B0A29C1-4ECA-4820-A937-6DA4D329A021}" type="parTrans" cxnId="{4A8FAAE5-CA19-4D5F-A1F6-1F451A1E2483}">
      <dgm:prSet/>
      <dgm:spPr/>
      <dgm:t>
        <a:bodyPr/>
        <a:lstStyle/>
        <a:p>
          <a:endParaRPr lang="zh-TW" altLang="en-US" sz="1800"/>
        </a:p>
      </dgm:t>
    </dgm:pt>
    <dgm:pt modelId="{42D7955E-9B42-4B06-AFBF-66311B19B4BF}" type="sibTrans" cxnId="{4A8FAAE5-CA19-4D5F-A1F6-1F451A1E2483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1B4D718-A76C-4534-8919-68C30FB9C5D3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gm:t>
    </dgm:pt>
    <dgm:pt modelId="{4074D64D-4B55-4C34-9275-E791F0080ACD}" type="par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E5EBBC3E-755A-4F48-9ECA-2C9B459E9602}" type="sib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28654F3E-8E52-4957-B50C-1F863AB3EAA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gm:t>
    </dgm:pt>
    <dgm:pt modelId="{88163F9C-7961-4571-B7AA-99952EC59E5C}" type="parTrans" cxnId="{0C50F7A7-FBBA-4487-A934-60D15D92BA5F}">
      <dgm:prSet/>
      <dgm:spPr/>
      <dgm:t>
        <a:bodyPr/>
        <a:lstStyle/>
        <a:p>
          <a:endParaRPr lang="zh-TW" altLang="en-US" sz="1800"/>
        </a:p>
      </dgm:t>
    </dgm:pt>
    <dgm:pt modelId="{77A84CCF-0AEE-4F27-9D81-0FD5401D0535}" type="sibTrans" cxnId="{0C50F7A7-FBBA-4487-A934-60D15D92BA5F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4412ED1-569F-4CA3-8C5F-8220379368ED}">
      <dgm:prSet phldrT="[文字]" custT="1"/>
      <dgm:spPr>
        <a:solidFill>
          <a:schemeClr val="accent2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gm:t>
    </dgm:pt>
    <dgm:pt modelId="{8A64ED17-92FD-4C0B-B282-FD8ABB924743}" type="parTrans" cxnId="{0C8ECE1B-A9F1-42A1-8467-B04675FC664D}">
      <dgm:prSet/>
      <dgm:spPr/>
      <dgm:t>
        <a:bodyPr/>
        <a:lstStyle/>
        <a:p>
          <a:endParaRPr lang="zh-TW" altLang="en-US" sz="1800"/>
        </a:p>
      </dgm:t>
    </dgm:pt>
    <dgm:pt modelId="{DA005A76-0AF2-40F0-A170-40734B9C3574}" type="sibTrans" cxnId="{0C8ECE1B-A9F1-42A1-8467-B04675FC664D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E1909CC-CD08-44EC-BF06-17AC4C5C3FC8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gm:t>
    </dgm:pt>
    <dgm:pt modelId="{4B9BA93D-414D-45DC-9055-CB65927EC855}" type="parTrans" cxnId="{DAE54AA4-06FA-48E0-A3B5-506F7909CD1E}">
      <dgm:prSet/>
      <dgm:spPr/>
      <dgm:t>
        <a:bodyPr/>
        <a:lstStyle/>
        <a:p>
          <a:endParaRPr lang="zh-TW" altLang="en-US" sz="1800"/>
        </a:p>
      </dgm:t>
    </dgm:pt>
    <dgm:pt modelId="{0AE477A8-5B49-4BFD-93DD-4555D5E1053E}" type="sibTrans" cxnId="{DAE54AA4-06FA-48E0-A3B5-506F7909CD1E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D364291-1286-4752-AD93-3CA35DD62383}" type="pres">
      <dgm:prSet presAssocID="{357762D1-266C-4319-8AFA-49B871E40C66}" presName="Name0" presStyleCnt="0">
        <dgm:presLayoutVars>
          <dgm:dir/>
          <dgm:resizeHandles val="exact"/>
        </dgm:presLayoutVars>
      </dgm:prSet>
      <dgm:spPr/>
    </dgm:pt>
    <dgm:pt modelId="{A2C0FB18-60BB-4DDB-A2D6-ADFDCF5DDC6C}" type="pres">
      <dgm:prSet presAssocID="{7F40F8C2-ECD8-47CD-A3E6-FD2CC428132F}" presName="parTxOnly" presStyleLbl="node1" presStyleIdx="0" presStyleCnt="5">
        <dgm:presLayoutVars>
          <dgm:bulletEnabled val="1"/>
        </dgm:presLayoutVars>
      </dgm:prSet>
      <dgm:spPr/>
    </dgm:pt>
    <dgm:pt modelId="{D6D94905-DF37-45F6-8A04-F6F7A1BC8838}" type="pres">
      <dgm:prSet presAssocID="{42D7955E-9B42-4B06-AFBF-66311B19B4BF}" presName="parSpace" presStyleCnt="0"/>
      <dgm:spPr/>
    </dgm:pt>
    <dgm:pt modelId="{D38C07F4-39FE-465C-958E-C9672238782C}" type="pres">
      <dgm:prSet presAssocID="{28654F3E-8E52-4957-B50C-1F863AB3EAAF}" presName="parTxOnly" presStyleLbl="node1" presStyleIdx="1" presStyleCnt="5">
        <dgm:presLayoutVars>
          <dgm:bulletEnabled val="1"/>
        </dgm:presLayoutVars>
      </dgm:prSet>
      <dgm:spPr/>
    </dgm:pt>
    <dgm:pt modelId="{C4CFBEE7-305A-452D-B091-DBCD43761088}" type="pres">
      <dgm:prSet presAssocID="{77A84CCF-0AEE-4F27-9D81-0FD5401D0535}" presName="parSpace" presStyleCnt="0"/>
      <dgm:spPr/>
    </dgm:pt>
    <dgm:pt modelId="{E0FB3E40-FBEE-4B11-A5B2-BA3871390B12}" type="pres">
      <dgm:prSet presAssocID="{B4412ED1-569F-4CA3-8C5F-8220379368ED}" presName="parTxOnly" presStyleLbl="node1" presStyleIdx="2" presStyleCnt="5">
        <dgm:presLayoutVars>
          <dgm:bulletEnabled val="1"/>
        </dgm:presLayoutVars>
      </dgm:prSet>
      <dgm:spPr/>
    </dgm:pt>
    <dgm:pt modelId="{5106983A-3FDA-4026-B6BA-CA032EA4F4A1}" type="pres">
      <dgm:prSet presAssocID="{DA005A76-0AF2-40F0-A170-40734B9C3574}" presName="parSpace" presStyleCnt="0"/>
      <dgm:spPr/>
    </dgm:pt>
    <dgm:pt modelId="{129466C5-C52A-4163-A657-705F36E90F7B}" type="pres">
      <dgm:prSet presAssocID="{7E1909CC-CD08-44EC-BF06-17AC4C5C3FC8}" presName="parTxOnly" presStyleLbl="node1" presStyleIdx="3" presStyleCnt="5">
        <dgm:presLayoutVars>
          <dgm:bulletEnabled val="1"/>
        </dgm:presLayoutVars>
      </dgm:prSet>
      <dgm:spPr/>
    </dgm:pt>
    <dgm:pt modelId="{1DC39560-483A-4756-8B9C-AA787D5ED495}" type="pres">
      <dgm:prSet presAssocID="{0AE477A8-5B49-4BFD-93DD-4555D5E1053E}" presName="parSpace" presStyleCnt="0"/>
      <dgm:spPr/>
    </dgm:pt>
    <dgm:pt modelId="{3A7750E9-C1CD-4A88-9086-B7679A3301F2}" type="pres">
      <dgm:prSet presAssocID="{F1B4D718-A76C-4534-8919-68C30FB9C5D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B911E0A-F94C-4A86-8703-DACD9551777E}" type="presOf" srcId="{B4412ED1-569F-4CA3-8C5F-8220379368ED}" destId="{E0FB3E40-FBEE-4B11-A5B2-BA3871390B12}" srcOrd="0" destOrd="0" presId="urn:microsoft.com/office/officeart/2005/8/layout/hChevron3"/>
    <dgm:cxn modelId="{0C8ECE1B-A9F1-42A1-8467-B04675FC664D}" srcId="{357762D1-266C-4319-8AFA-49B871E40C66}" destId="{B4412ED1-569F-4CA3-8C5F-8220379368ED}" srcOrd="2" destOrd="0" parTransId="{8A64ED17-92FD-4C0B-B282-FD8ABB924743}" sibTransId="{DA005A76-0AF2-40F0-A170-40734B9C3574}"/>
    <dgm:cxn modelId="{BCA4A26B-137E-4C42-B400-9890768BBF76}" type="presOf" srcId="{7F40F8C2-ECD8-47CD-A3E6-FD2CC428132F}" destId="{A2C0FB18-60BB-4DDB-A2D6-ADFDCF5DDC6C}" srcOrd="0" destOrd="0" presId="urn:microsoft.com/office/officeart/2005/8/layout/hChevron3"/>
    <dgm:cxn modelId="{A0075190-CCEC-487D-A170-B5AACDB280BB}" srcId="{357762D1-266C-4319-8AFA-49B871E40C66}" destId="{F1B4D718-A76C-4534-8919-68C30FB9C5D3}" srcOrd="4" destOrd="0" parTransId="{4074D64D-4B55-4C34-9275-E791F0080ACD}" sibTransId="{E5EBBC3E-755A-4F48-9ECA-2C9B459E9602}"/>
    <dgm:cxn modelId="{DAE54AA4-06FA-48E0-A3B5-506F7909CD1E}" srcId="{357762D1-266C-4319-8AFA-49B871E40C66}" destId="{7E1909CC-CD08-44EC-BF06-17AC4C5C3FC8}" srcOrd="3" destOrd="0" parTransId="{4B9BA93D-414D-45DC-9055-CB65927EC855}" sibTransId="{0AE477A8-5B49-4BFD-93DD-4555D5E1053E}"/>
    <dgm:cxn modelId="{0C50F7A7-FBBA-4487-A934-60D15D92BA5F}" srcId="{357762D1-266C-4319-8AFA-49B871E40C66}" destId="{28654F3E-8E52-4957-B50C-1F863AB3EAAF}" srcOrd="1" destOrd="0" parTransId="{88163F9C-7961-4571-B7AA-99952EC59E5C}" sibTransId="{77A84CCF-0AEE-4F27-9D81-0FD5401D0535}"/>
    <dgm:cxn modelId="{7ABA97B6-1365-4BD1-A105-0228367D17C0}" type="presOf" srcId="{28654F3E-8E52-4957-B50C-1F863AB3EAAF}" destId="{D38C07F4-39FE-465C-958E-C9672238782C}" srcOrd="0" destOrd="0" presId="urn:microsoft.com/office/officeart/2005/8/layout/hChevron3"/>
    <dgm:cxn modelId="{D21DA1DB-79F1-465E-9A50-F1E69F00B991}" type="presOf" srcId="{7E1909CC-CD08-44EC-BF06-17AC4C5C3FC8}" destId="{129466C5-C52A-4163-A657-705F36E90F7B}" srcOrd="0" destOrd="0" presId="urn:microsoft.com/office/officeart/2005/8/layout/hChevron3"/>
    <dgm:cxn modelId="{4C6E62E0-6DEB-446F-A1E1-92F8E1532BEA}" type="presOf" srcId="{F1B4D718-A76C-4534-8919-68C30FB9C5D3}" destId="{3A7750E9-C1CD-4A88-9086-B7679A3301F2}" srcOrd="0" destOrd="0" presId="urn:microsoft.com/office/officeart/2005/8/layout/hChevron3"/>
    <dgm:cxn modelId="{4A8FAAE5-CA19-4D5F-A1F6-1F451A1E2483}" srcId="{357762D1-266C-4319-8AFA-49B871E40C66}" destId="{7F40F8C2-ECD8-47CD-A3E6-FD2CC428132F}" srcOrd="0" destOrd="0" parTransId="{1B0A29C1-4ECA-4820-A937-6DA4D329A021}" sibTransId="{42D7955E-9B42-4B06-AFBF-66311B19B4BF}"/>
    <dgm:cxn modelId="{C960D9EF-2252-4ED9-BA6D-A62C27F0243A}" type="presOf" srcId="{357762D1-266C-4319-8AFA-49B871E40C66}" destId="{FD364291-1286-4752-AD93-3CA35DD62383}" srcOrd="0" destOrd="0" presId="urn:microsoft.com/office/officeart/2005/8/layout/hChevron3"/>
    <dgm:cxn modelId="{A66EE810-64C4-4EE5-A461-F58670B0B32C}" type="presParOf" srcId="{FD364291-1286-4752-AD93-3CA35DD62383}" destId="{A2C0FB18-60BB-4DDB-A2D6-ADFDCF5DDC6C}" srcOrd="0" destOrd="0" presId="urn:microsoft.com/office/officeart/2005/8/layout/hChevron3"/>
    <dgm:cxn modelId="{DF227618-2DB3-4975-A6CB-839546176ABA}" type="presParOf" srcId="{FD364291-1286-4752-AD93-3CA35DD62383}" destId="{D6D94905-DF37-45F6-8A04-F6F7A1BC8838}" srcOrd="1" destOrd="0" presId="urn:microsoft.com/office/officeart/2005/8/layout/hChevron3"/>
    <dgm:cxn modelId="{7BEC579E-F3B4-47E6-99F5-E71EEE87B26C}" type="presParOf" srcId="{FD364291-1286-4752-AD93-3CA35DD62383}" destId="{D38C07F4-39FE-465C-958E-C9672238782C}" srcOrd="2" destOrd="0" presId="urn:microsoft.com/office/officeart/2005/8/layout/hChevron3"/>
    <dgm:cxn modelId="{7C9E0168-CA78-4468-9C5F-83834A88723B}" type="presParOf" srcId="{FD364291-1286-4752-AD93-3CA35DD62383}" destId="{C4CFBEE7-305A-452D-B091-DBCD43761088}" srcOrd="3" destOrd="0" presId="urn:microsoft.com/office/officeart/2005/8/layout/hChevron3"/>
    <dgm:cxn modelId="{E6A206FF-5ECB-4D61-BC86-2AD156C837B8}" type="presParOf" srcId="{FD364291-1286-4752-AD93-3CA35DD62383}" destId="{E0FB3E40-FBEE-4B11-A5B2-BA3871390B12}" srcOrd="4" destOrd="0" presId="urn:microsoft.com/office/officeart/2005/8/layout/hChevron3"/>
    <dgm:cxn modelId="{313B5118-75EE-43B2-84D8-A8242D91313F}" type="presParOf" srcId="{FD364291-1286-4752-AD93-3CA35DD62383}" destId="{5106983A-3FDA-4026-B6BA-CA032EA4F4A1}" srcOrd="5" destOrd="0" presId="urn:microsoft.com/office/officeart/2005/8/layout/hChevron3"/>
    <dgm:cxn modelId="{D1A2A762-21A0-4098-B3AA-CF3916B3680C}" type="presParOf" srcId="{FD364291-1286-4752-AD93-3CA35DD62383}" destId="{129466C5-C52A-4163-A657-705F36E90F7B}" srcOrd="6" destOrd="0" presId="urn:microsoft.com/office/officeart/2005/8/layout/hChevron3"/>
    <dgm:cxn modelId="{5CF945BB-027C-4930-89CD-C63ADD80CBE2}" type="presParOf" srcId="{FD364291-1286-4752-AD93-3CA35DD62383}" destId="{1DC39560-483A-4756-8B9C-AA787D5ED495}" srcOrd="7" destOrd="0" presId="urn:microsoft.com/office/officeart/2005/8/layout/hChevron3"/>
    <dgm:cxn modelId="{B236E062-DEC1-45FC-A97D-5BEDBDF94FD8}" type="presParOf" srcId="{FD364291-1286-4752-AD93-3CA35DD62383}" destId="{3A7750E9-C1CD-4A88-9086-B7679A3301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7762D1-266C-4319-8AFA-49B871E40C6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F40F8C2-ECD8-47CD-A3E6-FD2CC428132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gm:t>
    </dgm:pt>
    <dgm:pt modelId="{1B0A29C1-4ECA-4820-A937-6DA4D329A021}" type="parTrans" cxnId="{4A8FAAE5-CA19-4D5F-A1F6-1F451A1E2483}">
      <dgm:prSet/>
      <dgm:spPr/>
      <dgm:t>
        <a:bodyPr/>
        <a:lstStyle/>
        <a:p>
          <a:endParaRPr lang="zh-TW" altLang="en-US" sz="1800"/>
        </a:p>
      </dgm:t>
    </dgm:pt>
    <dgm:pt modelId="{42D7955E-9B42-4B06-AFBF-66311B19B4BF}" type="sibTrans" cxnId="{4A8FAAE5-CA19-4D5F-A1F6-1F451A1E2483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1B4D718-A76C-4534-8919-68C30FB9C5D3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gm:t>
    </dgm:pt>
    <dgm:pt modelId="{4074D64D-4B55-4C34-9275-E791F0080ACD}" type="par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E5EBBC3E-755A-4F48-9ECA-2C9B459E9602}" type="sib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28654F3E-8E52-4957-B50C-1F863AB3EAA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gm:t>
    </dgm:pt>
    <dgm:pt modelId="{88163F9C-7961-4571-B7AA-99952EC59E5C}" type="parTrans" cxnId="{0C50F7A7-FBBA-4487-A934-60D15D92BA5F}">
      <dgm:prSet/>
      <dgm:spPr/>
      <dgm:t>
        <a:bodyPr/>
        <a:lstStyle/>
        <a:p>
          <a:endParaRPr lang="zh-TW" altLang="en-US" sz="1800"/>
        </a:p>
      </dgm:t>
    </dgm:pt>
    <dgm:pt modelId="{77A84CCF-0AEE-4F27-9D81-0FD5401D0535}" type="sibTrans" cxnId="{0C50F7A7-FBBA-4487-A934-60D15D92BA5F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4412ED1-569F-4CA3-8C5F-8220379368ED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gm:t>
    </dgm:pt>
    <dgm:pt modelId="{8A64ED17-92FD-4C0B-B282-FD8ABB924743}" type="parTrans" cxnId="{0C8ECE1B-A9F1-42A1-8467-B04675FC664D}">
      <dgm:prSet/>
      <dgm:spPr/>
      <dgm:t>
        <a:bodyPr/>
        <a:lstStyle/>
        <a:p>
          <a:endParaRPr lang="zh-TW" altLang="en-US" sz="1800"/>
        </a:p>
      </dgm:t>
    </dgm:pt>
    <dgm:pt modelId="{DA005A76-0AF2-40F0-A170-40734B9C3574}" type="sibTrans" cxnId="{0C8ECE1B-A9F1-42A1-8467-B04675FC664D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E1909CC-CD08-44EC-BF06-17AC4C5C3FC8}">
      <dgm:prSet phldrT="[文字]" custT="1"/>
      <dgm:spPr>
        <a:solidFill>
          <a:schemeClr val="accent2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gm:t>
    </dgm:pt>
    <dgm:pt modelId="{4B9BA93D-414D-45DC-9055-CB65927EC855}" type="parTrans" cxnId="{DAE54AA4-06FA-48E0-A3B5-506F7909CD1E}">
      <dgm:prSet/>
      <dgm:spPr/>
      <dgm:t>
        <a:bodyPr/>
        <a:lstStyle/>
        <a:p>
          <a:endParaRPr lang="zh-TW" altLang="en-US" sz="1800"/>
        </a:p>
      </dgm:t>
    </dgm:pt>
    <dgm:pt modelId="{0AE477A8-5B49-4BFD-93DD-4555D5E1053E}" type="sibTrans" cxnId="{DAE54AA4-06FA-48E0-A3B5-506F7909CD1E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D364291-1286-4752-AD93-3CA35DD62383}" type="pres">
      <dgm:prSet presAssocID="{357762D1-266C-4319-8AFA-49B871E40C66}" presName="Name0" presStyleCnt="0">
        <dgm:presLayoutVars>
          <dgm:dir/>
          <dgm:resizeHandles val="exact"/>
        </dgm:presLayoutVars>
      </dgm:prSet>
      <dgm:spPr/>
    </dgm:pt>
    <dgm:pt modelId="{A2C0FB18-60BB-4DDB-A2D6-ADFDCF5DDC6C}" type="pres">
      <dgm:prSet presAssocID="{7F40F8C2-ECD8-47CD-A3E6-FD2CC428132F}" presName="parTxOnly" presStyleLbl="node1" presStyleIdx="0" presStyleCnt="5">
        <dgm:presLayoutVars>
          <dgm:bulletEnabled val="1"/>
        </dgm:presLayoutVars>
      </dgm:prSet>
      <dgm:spPr/>
    </dgm:pt>
    <dgm:pt modelId="{D6D94905-DF37-45F6-8A04-F6F7A1BC8838}" type="pres">
      <dgm:prSet presAssocID="{42D7955E-9B42-4B06-AFBF-66311B19B4BF}" presName="parSpace" presStyleCnt="0"/>
      <dgm:spPr/>
    </dgm:pt>
    <dgm:pt modelId="{D38C07F4-39FE-465C-958E-C9672238782C}" type="pres">
      <dgm:prSet presAssocID="{28654F3E-8E52-4957-B50C-1F863AB3EAAF}" presName="parTxOnly" presStyleLbl="node1" presStyleIdx="1" presStyleCnt="5">
        <dgm:presLayoutVars>
          <dgm:bulletEnabled val="1"/>
        </dgm:presLayoutVars>
      </dgm:prSet>
      <dgm:spPr/>
    </dgm:pt>
    <dgm:pt modelId="{C4CFBEE7-305A-452D-B091-DBCD43761088}" type="pres">
      <dgm:prSet presAssocID="{77A84CCF-0AEE-4F27-9D81-0FD5401D0535}" presName="parSpace" presStyleCnt="0"/>
      <dgm:spPr/>
    </dgm:pt>
    <dgm:pt modelId="{E0FB3E40-FBEE-4B11-A5B2-BA3871390B12}" type="pres">
      <dgm:prSet presAssocID="{B4412ED1-569F-4CA3-8C5F-8220379368ED}" presName="parTxOnly" presStyleLbl="node1" presStyleIdx="2" presStyleCnt="5">
        <dgm:presLayoutVars>
          <dgm:bulletEnabled val="1"/>
        </dgm:presLayoutVars>
      </dgm:prSet>
      <dgm:spPr/>
    </dgm:pt>
    <dgm:pt modelId="{5106983A-3FDA-4026-B6BA-CA032EA4F4A1}" type="pres">
      <dgm:prSet presAssocID="{DA005A76-0AF2-40F0-A170-40734B9C3574}" presName="parSpace" presStyleCnt="0"/>
      <dgm:spPr/>
    </dgm:pt>
    <dgm:pt modelId="{129466C5-C52A-4163-A657-705F36E90F7B}" type="pres">
      <dgm:prSet presAssocID="{7E1909CC-CD08-44EC-BF06-17AC4C5C3FC8}" presName="parTxOnly" presStyleLbl="node1" presStyleIdx="3" presStyleCnt="5">
        <dgm:presLayoutVars>
          <dgm:bulletEnabled val="1"/>
        </dgm:presLayoutVars>
      </dgm:prSet>
      <dgm:spPr/>
    </dgm:pt>
    <dgm:pt modelId="{1DC39560-483A-4756-8B9C-AA787D5ED495}" type="pres">
      <dgm:prSet presAssocID="{0AE477A8-5B49-4BFD-93DD-4555D5E1053E}" presName="parSpace" presStyleCnt="0"/>
      <dgm:spPr/>
    </dgm:pt>
    <dgm:pt modelId="{3A7750E9-C1CD-4A88-9086-B7679A3301F2}" type="pres">
      <dgm:prSet presAssocID="{F1B4D718-A76C-4534-8919-68C30FB9C5D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B911E0A-F94C-4A86-8703-DACD9551777E}" type="presOf" srcId="{B4412ED1-569F-4CA3-8C5F-8220379368ED}" destId="{E0FB3E40-FBEE-4B11-A5B2-BA3871390B12}" srcOrd="0" destOrd="0" presId="urn:microsoft.com/office/officeart/2005/8/layout/hChevron3"/>
    <dgm:cxn modelId="{0C8ECE1B-A9F1-42A1-8467-B04675FC664D}" srcId="{357762D1-266C-4319-8AFA-49B871E40C66}" destId="{B4412ED1-569F-4CA3-8C5F-8220379368ED}" srcOrd="2" destOrd="0" parTransId="{8A64ED17-92FD-4C0B-B282-FD8ABB924743}" sibTransId="{DA005A76-0AF2-40F0-A170-40734B9C3574}"/>
    <dgm:cxn modelId="{BCA4A26B-137E-4C42-B400-9890768BBF76}" type="presOf" srcId="{7F40F8C2-ECD8-47CD-A3E6-FD2CC428132F}" destId="{A2C0FB18-60BB-4DDB-A2D6-ADFDCF5DDC6C}" srcOrd="0" destOrd="0" presId="urn:microsoft.com/office/officeart/2005/8/layout/hChevron3"/>
    <dgm:cxn modelId="{A0075190-CCEC-487D-A170-B5AACDB280BB}" srcId="{357762D1-266C-4319-8AFA-49B871E40C66}" destId="{F1B4D718-A76C-4534-8919-68C30FB9C5D3}" srcOrd="4" destOrd="0" parTransId="{4074D64D-4B55-4C34-9275-E791F0080ACD}" sibTransId="{E5EBBC3E-755A-4F48-9ECA-2C9B459E9602}"/>
    <dgm:cxn modelId="{DAE54AA4-06FA-48E0-A3B5-506F7909CD1E}" srcId="{357762D1-266C-4319-8AFA-49B871E40C66}" destId="{7E1909CC-CD08-44EC-BF06-17AC4C5C3FC8}" srcOrd="3" destOrd="0" parTransId="{4B9BA93D-414D-45DC-9055-CB65927EC855}" sibTransId="{0AE477A8-5B49-4BFD-93DD-4555D5E1053E}"/>
    <dgm:cxn modelId="{0C50F7A7-FBBA-4487-A934-60D15D92BA5F}" srcId="{357762D1-266C-4319-8AFA-49B871E40C66}" destId="{28654F3E-8E52-4957-B50C-1F863AB3EAAF}" srcOrd="1" destOrd="0" parTransId="{88163F9C-7961-4571-B7AA-99952EC59E5C}" sibTransId="{77A84CCF-0AEE-4F27-9D81-0FD5401D0535}"/>
    <dgm:cxn modelId="{7ABA97B6-1365-4BD1-A105-0228367D17C0}" type="presOf" srcId="{28654F3E-8E52-4957-B50C-1F863AB3EAAF}" destId="{D38C07F4-39FE-465C-958E-C9672238782C}" srcOrd="0" destOrd="0" presId="urn:microsoft.com/office/officeart/2005/8/layout/hChevron3"/>
    <dgm:cxn modelId="{D21DA1DB-79F1-465E-9A50-F1E69F00B991}" type="presOf" srcId="{7E1909CC-CD08-44EC-BF06-17AC4C5C3FC8}" destId="{129466C5-C52A-4163-A657-705F36E90F7B}" srcOrd="0" destOrd="0" presId="urn:microsoft.com/office/officeart/2005/8/layout/hChevron3"/>
    <dgm:cxn modelId="{4C6E62E0-6DEB-446F-A1E1-92F8E1532BEA}" type="presOf" srcId="{F1B4D718-A76C-4534-8919-68C30FB9C5D3}" destId="{3A7750E9-C1CD-4A88-9086-B7679A3301F2}" srcOrd="0" destOrd="0" presId="urn:microsoft.com/office/officeart/2005/8/layout/hChevron3"/>
    <dgm:cxn modelId="{4A8FAAE5-CA19-4D5F-A1F6-1F451A1E2483}" srcId="{357762D1-266C-4319-8AFA-49B871E40C66}" destId="{7F40F8C2-ECD8-47CD-A3E6-FD2CC428132F}" srcOrd="0" destOrd="0" parTransId="{1B0A29C1-4ECA-4820-A937-6DA4D329A021}" sibTransId="{42D7955E-9B42-4B06-AFBF-66311B19B4BF}"/>
    <dgm:cxn modelId="{C960D9EF-2252-4ED9-BA6D-A62C27F0243A}" type="presOf" srcId="{357762D1-266C-4319-8AFA-49B871E40C66}" destId="{FD364291-1286-4752-AD93-3CA35DD62383}" srcOrd="0" destOrd="0" presId="urn:microsoft.com/office/officeart/2005/8/layout/hChevron3"/>
    <dgm:cxn modelId="{A66EE810-64C4-4EE5-A461-F58670B0B32C}" type="presParOf" srcId="{FD364291-1286-4752-AD93-3CA35DD62383}" destId="{A2C0FB18-60BB-4DDB-A2D6-ADFDCF5DDC6C}" srcOrd="0" destOrd="0" presId="urn:microsoft.com/office/officeart/2005/8/layout/hChevron3"/>
    <dgm:cxn modelId="{DF227618-2DB3-4975-A6CB-839546176ABA}" type="presParOf" srcId="{FD364291-1286-4752-AD93-3CA35DD62383}" destId="{D6D94905-DF37-45F6-8A04-F6F7A1BC8838}" srcOrd="1" destOrd="0" presId="urn:microsoft.com/office/officeart/2005/8/layout/hChevron3"/>
    <dgm:cxn modelId="{7BEC579E-F3B4-47E6-99F5-E71EEE87B26C}" type="presParOf" srcId="{FD364291-1286-4752-AD93-3CA35DD62383}" destId="{D38C07F4-39FE-465C-958E-C9672238782C}" srcOrd="2" destOrd="0" presId="urn:microsoft.com/office/officeart/2005/8/layout/hChevron3"/>
    <dgm:cxn modelId="{7C9E0168-CA78-4468-9C5F-83834A88723B}" type="presParOf" srcId="{FD364291-1286-4752-AD93-3CA35DD62383}" destId="{C4CFBEE7-305A-452D-B091-DBCD43761088}" srcOrd="3" destOrd="0" presId="urn:microsoft.com/office/officeart/2005/8/layout/hChevron3"/>
    <dgm:cxn modelId="{E6A206FF-5ECB-4D61-BC86-2AD156C837B8}" type="presParOf" srcId="{FD364291-1286-4752-AD93-3CA35DD62383}" destId="{E0FB3E40-FBEE-4B11-A5B2-BA3871390B12}" srcOrd="4" destOrd="0" presId="urn:microsoft.com/office/officeart/2005/8/layout/hChevron3"/>
    <dgm:cxn modelId="{313B5118-75EE-43B2-84D8-A8242D91313F}" type="presParOf" srcId="{FD364291-1286-4752-AD93-3CA35DD62383}" destId="{5106983A-3FDA-4026-B6BA-CA032EA4F4A1}" srcOrd="5" destOrd="0" presId="urn:microsoft.com/office/officeart/2005/8/layout/hChevron3"/>
    <dgm:cxn modelId="{D1A2A762-21A0-4098-B3AA-CF3916B3680C}" type="presParOf" srcId="{FD364291-1286-4752-AD93-3CA35DD62383}" destId="{129466C5-C52A-4163-A657-705F36E90F7B}" srcOrd="6" destOrd="0" presId="urn:microsoft.com/office/officeart/2005/8/layout/hChevron3"/>
    <dgm:cxn modelId="{5CF945BB-027C-4930-89CD-C63ADD80CBE2}" type="presParOf" srcId="{FD364291-1286-4752-AD93-3CA35DD62383}" destId="{1DC39560-483A-4756-8B9C-AA787D5ED495}" srcOrd="7" destOrd="0" presId="urn:microsoft.com/office/officeart/2005/8/layout/hChevron3"/>
    <dgm:cxn modelId="{B236E062-DEC1-45FC-A97D-5BEDBDF94FD8}" type="presParOf" srcId="{FD364291-1286-4752-AD93-3CA35DD62383}" destId="{3A7750E9-C1CD-4A88-9086-B7679A3301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7762D1-266C-4319-8AFA-49B871E40C6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F40F8C2-ECD8-47CD-A3E6-FD2CC428132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gm:t>
    </dgm:pt>
    <dgm:pt modelId="{1B0A29C1-4ECA-4820-A937-6DA4D329A021}" type="parTrans" cxnId="{4A8FAAE5-CA19-4D5F-A1F6-1F451A1E2483}">
      <dgm:prSet/>
      <dgm:spPr/>
      <dgm:t>
        <a:bodyPr/>
        <a:lstStyle/>
        <a:p>
          <a:endParaRPr lang="zh-TW" altLang="en-US" sz="1800"/>
        </a:p>
      </dgm:t>
    </dgm:pt>
    <dgm:pt modelId="{42D7955E-9B42-4B06-AFBF-66311B19B4BF}" type="sibTrans" cxnId="{4A8FAAE5-CA19-4D5F-A1F6-1F451A1E2483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1B4D718-A76C-4534-8919-68C30FB9C5D3}">
      <dgm:prSet phldrT="[文字]" custT="1"/>
      <dgm:spPr>
        <a:solidFill>
          <a:schemeClr val="accent2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gm:t>
    </dgm:pt>
    <dgm:pt modelId="{4074D64D-4B55-4C34-9275-E791F0080ACD}" type="par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E5EBBC3E-755A-4F48-9ECA-2C9B459E9602}" type="sib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28654F3E-8E52-4957-B50C-1F863AB3EAA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gm:t>
    </dgm:pt>
    <dgm:pt modelId="{88163F9C-7961-4571-B7AA-99952EC59E5C}" type="parTrans" cxnId="{0C50F7A7-FBBA-4487-A934-60D15D92BA5F}">
      <dgm:prSet/>
      <dgm:spPr/>
      <dgm:t>
        <a:bodyPr/>
        <a:lstStyle/>
        <a:p>
          <a:endParaRPr lang="zh-TW" altLang="en-US" sz="1800"/>
        </a:p>
      </dgm:t>
    </dgm:pt>
    <dgm:pt modelId="{77A84CCF-0AEE-4F27-9D81-0FD5401D0535}" type="sibTrans" cxnId="{0C50F7A7-FBBA-4487-A934-60D15D92BA5F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4412ED1-569F-4CA3-8C5F-8220379368ED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gm:t>
    </dgm:pt>
    <dgm:pt modelId="{8A64ED17-92FD-4C0B-B282-FD8ABB924743}" type="parTrans" cxnId="{0C8ECE1B-A9F1-42A1-8467-B04675FC664D}">
      <dgm:prSet/>
      <dgm:spPr/>
      <dgm:t>
        <a:bodyPr/>
        <a:lstStyle/>
        <a:p>
          <a:endParaRPr lang="zh-TW" altLang="en-US" sz="1800"/>
        </a:p>
      </dgm:t>
    </dgm:pt>
    <dgm:pt modelId="{DA005A76-0AF2-40F0-A170-40734B9C3574}" type="sibTrans" cxnId="{0C8ECE1B-A9F1-42A1-8467-B04675FC664D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E1909CC-CD08-44EC-BF06-17AC4C5C3FC8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gm:t>
    </dgm:pt>
    <dgm:pt modelId="{4B9BA93D-414D-45DC-9055-CB65927EC855}" type="parTrans" cxnId="{DAE54AA4-06FA-48E0-A3B5-506F7909CD1E}">
      <dgm:prSet/>
      <dgm:spPr/>
      <dgm:t>
        <a:bodyPr/>
        <a:lstStyle/>
        <a:p>
          <a:endParaRPr lang="zh-TW" altLang="en-US" sz="1800"/>
        </a:p>
      </dgm:t>
    </dgm:pt>
    <dgm:pt modelId="{0AE477A8-5B49-4BFD-93DD-4555D5E1053E}" type="sibTrans" cxnId="{DAE54AA4-06FA-48E0-A3B5-506F7909CD1E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D364291-1286-4752-AD93-3CA35DD62383}" type="pres">
      <dgm:prSet presAssocID="{357762D1-266C-4319-8AFA-49B871E40C66}" presName="Name0" presStyleCnt="0">
        <dgm:presLayoutVars>
          <dgm:dir/>
          <dgm:resizeHandles val="exact"/>
        </dgm:presLayoutVars>
      </dgm:prSet>
      <dgm:spPr/>
    </dgm:pt>
    <dgm:pt modelId="{A2C0FB18-60BB-4DDB-A2D6-ADFDCF5DDC6C}" type="pres">
      <dgm:prSet presAssocID="{7F40F8C2-ECD8-47CD-A3E6-FD2CC428132F}" presName="parTxOnly" presStyleLbl="node1" presStyleIdx="0" presStyleCnt="5">
        <dgm:presLayoutVars>
          <dgm:bulletEnabled val="1"/>
        </dgm:presLayoutVars>
      </dgm:prSet>
      <dgm:spPr/>
    </dgm:pt>
    <dgm:pt modelId="{D6D94905-DF37-45F6-8A04-F6F7A1BC8838}" type="pres">
      <dgm:prSet presAssocID="{42D7955E-9B42-4B06-AFBF-66311B19B4BF}" presName="parSpace" presStyleCnt="0"/>
      <dgm:spPr/>
    </dgm:pt>
    <dgm:pt modelId="{D38C07F4-39FE-465C-958E-C9672238782C}" type="pres">
      <dgm:prSet presAssocID="{28654F3E-8E52-4957-B50C-1F863AB3EAAF}" presName="parTxOnly" presStyleLbl="node1" presStyleIdx="1" presStyleCnt="5">
        <dgm:presLayoutVars>
          <dgm:bulletEnabled val="1"/>
        </dgm:presLayoutVars>
      </dgm:prSet>
      <dgm:spPr/>
    </dgm:pt>
    <dgm:pt modelId="{C4CFBEE7-305A-452D-B091-DBCD43761088}" type="pres">
      <dgm:prSet presAssocID="{77A84CCF-0AEE-4F27-9D81-0FD5401D0535}" presName="parSpace" presStyleCnt="0"/>
      <dgm:spPr/>
    </dgm:pt>
    <dgm:pt modelId="{E0FB3E40-FBEE-4B11-A5B2-BA3871390B12}" type="pres">
      <dgm:prSet presAssocID="{B4412ED1-569F-4CA3-8C5F-8220379368ED}" presName="parTxOnly" presStyleLbl="node1" presStyleIdx="2" presStyleCnt="5">
        <dgm:presLayoutVars>
          <dgm:bulletEnabled val="1"/>
        </dgm:presLayoutVars>
      </dgm:prSet>
      <dgm:spPr/>
    </dgm:pt>
    <dgm:pt modelId="{5106983A-3FDA-4026-B6BA-CA032EA4F4A1}" type="pres">
      <dgm:prSet presAssocID="{DA005A76-0AF2-40F0-A170-40734B9C3574}" presName="parSpace" presStyleCnt="0"/>
      <dgm:spPr/>
    </dgm:pt>
    <dgm:pt modelId="{129466C5-C52A-4163-A657-705F36E90F7B}" type="pres">
      <dgm:prSet presAssocID="{7E1909CC-CD08-44EC-BF06-17AC4C5C3FC8}" presName="parTxOnly" presStyleLbl="node1" presStyleIdx="3" presStyleCnt="5">
        <dgm:presLayoutVars>
          <dgm:bulletEnabled val="1"/>
        </dgm:presLayoutVars>
      </dgm:prSet>
      <dgm:spPr/>
    </dgm:pt>
    <dgm:pt modelId="{1DC39560-483A-4756-8B9C-AA787D5ED495}" type="pres">
      <dgm:prSet presAssocID="{0AE477A8-5B49-4BFD-93DD-4555D5E1053E}" presName="parSpace" presStyleCnt="0"/>
      <dgm:spPr/>
    </dgm:pt>
    <dgm:pt modelId="{3A7750E9-C1CD-4A88-9086-B7679A3301F2}" type="pres">
      <dgm:prSet presAssocID="{F1B4D718-A76C-4534-8919-68C30FB9C5D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B911E0A-F94C-4A86-8703-DACD9551777E}" type="presOf" srcId="{B4412ED1-569F-4CA3-8C5F-8220379368ED}" destId="{E0FB3E40-FBEE-4B11-A5B2-BA3871390B12}" srcOrd="0" destOrd="0" presId="urn:microsoft.com/office/officeart/2005/8/layout/hChevron3"/>
    <dgm:cxn modelId="{0C8ECE1B-A9F1-42A1-8467-B04675FC664D}" srcId="{357762D1-266C-4319-8AFA-49B871E40C66}" destId="{B4412ED1-569F-4CA3-8C5F-8220379368ED}" srcOrd="2" destOrd="0" parTransId="{8A64ED17-92FD-4C0B-B282-FD8ABB924743}" sibTransId="{DA005A76-0AF2-40F0-A170-40734B9C3574}"/>
    <dgm:cxn modelId="{BCA4A26B-137E-4C42-B400-9890768BBF76}" type="presOf" srcId="{7F40F8C2-ECD8-47CD-A3E6-FD2CC428132F}" destId="{A2C0FB18-60BB-4DDB-A2D6-ADFDCF5DDC6C}" srcOrd="0" destOrd="0" presId="urn:microsoft.com/office/officeart/2005/8/layout/hChevron3"/>
    <dgm:cxn modelId="{A0075190-CCEC-487D-A170-B5AACDB280BB}" srcId="{357762D1-266C-4319-8AFA-49B871E40C66}" destId="{F1B4D718-A76C-4534-8919-68C30FB9C5D3}" srcOrd="4" destOrd="0" parTransId="{4074D64D-4B55-4C34-9275-E791F0080ACD}" sibTransId="{E5EBBC3E-755A-4F48-9ECA-2C9B459E9602}"/>
    <dgm:cxn modelId="{DAE54AA4-06FA-48E0-A3B5-506F7909CD1E}" srcId="{357762D1-266C-4319-8AFA-49B871E40C66}" destId="{7E1909CC-CD08-44EC-BF06-17AC4C5C3FC8}" srcOrd="3" destOrd="0" parTransId="{4B9BA93D-414D-45DC-9055-CB65927EC855}" sibTransId="{0AE477A8-5B49-4BFD-93DD-4555D5E1053E}"/>
    <dgm:cxn modelId="{0C50F7A7-FBBA-4487-A934-60D15D92BA5F}" srcId="{357762D1-266C-4319-8AFA-49B871E40C66}" destId="{28654F3E-8E52-4957-B50C-1F863AB3EAAF}" srcOrd="1" destOrd="0" parTransId="{88163F9C-7961-4571-B7AA-99952EC59E5C}" sibTransId="{77A84CCF-0AEE-4F27-9D81-0FD5401D0535}"/>
    <dgm:cxn modelId="{7ABA97B6-1365-4BD1-A105-0228367D17C0}" type="presOf" srcId="{28654F3E-8E52-4957-B50C-1F863AB3EAAF}" destId="{D38C07F4-39FE-465C-958E-C9672238782C}" srcOrd="0" destOrd="0" presId="urn:microsoft.com/office/officeart/2005/8/layout/hChevron3"/>
    <dgm:cxn modelId="{D21DA1DB-79F1-465E-9A50-F1E69F00B991}" type="presOf" srcId="{7E1909CC-CD08-44EC-BF06-17AC4C5C3FC8}" destId="{129466C5-C52A-4163-A657-705F36E90F7B}" srcOrd="0" destOrd="0" presId="urn:microsoft.com/office/officeart/2005/8/layout/hChevron3"/>
    <dgm:cxn modelId="{4C6E62E0-6DEB-446F-A1E1-92F8E1532BEA}" type="presOf" srcId="{F1B4D718-A76C-4534-8919-68C30FB9C5D3}" destId="{3A7750E9-C1CD-4A88-9086-B7679A3301F2}" srcOrd="0" destOrd="0" presId="urn:microsoft.com/office/officeart/2005/8/layout/hChevron3"/>
    <dgm:cxn modelId="{4A8FAAE5-CA19-4D5F-A1F6-1F451A1E2483}" srcId="{357762D1-266C-4319-8AFA-49B871E40C66}" destId="{7F40F8C2-ECD8-47CD-A3E6-FD2CC428132F}" srcOrd="0" destOrd="0" parTransId="{1B0A29C1-4ECA-4820-A937-6DA4D329A021}" sibTransId="{42D7955E-9B42-4B06-AFBF-66311B19B4BF}"/>
    <dgm:cxn modelId="{C960D9EF-2252-4ED9-BA6D-A62C27F0243A}" type="presOf" srcId="{357762D1-266C-4319-8AFA-49B871E40C66}" destId="{FD364291-1286-4752-AD93-3CA35DD62383}" srcOrd="0" destOrd="0" presId="urn:microsoft.com/office/officeart/2005/8/layout/hChevron3"/>
    <dgm:cxn modelId="{A66EE810-64C4-4EE5-A461-F58670B0B32C}" type="presParOf" srcId="{FD364291-1286-4752-AD93-3CA35DD62383}" destId="{A2C0FB18-60BB-4DDB-A2D6-ADFDCF5DDC6C}" srcOrd="0" destOrd="0" presId="urn:microsoft.com/office/officeart/2005/8/layout/hChevron3"/>
    <dgm:cxn modelId="{DF227618-2DB3-4975-A6CB-839546176ABA}" type="presParOf" srcId="{FD364291-1286-4752-AD93-3CA35DD62383}" destId="{D6D94905-DF37-45F6-8A04-F6F7A1BC8838}" srcOrd="1" destOrd="0" presId="urn:microsoft.com/office/officeart/2005/8/layout/hChevron3"/>
    <dgm:cxn modelId="{7BEC579E-F3B4-47E6-99F5-E71EEE87B26C}" type="presParOf" srcId="{FD364291-1286-4752-AD93-3CA35DD62383}" destId="{D38C07F4-39FE-465C-958E-C9672238782C}" srcOrd="2" destOrd="0" presId="urn:microsoft.com/office/officeart/2005/8/layout/hChevron3"/>
    <dgm:cxn modelId="{7C9E0168-CA78-4468-9C5F-83834A88723B}" type="presParOf" srcId="{FD364291-1286-4752-AD93-3CA35DD62383}" destId="{C4CFBEE7-305A-452D-B091-DBCD43761088}" srcOrd="3" destOrd="0" presId="urn:microsoft.com/office/officeart/2005/8/layout/hChevron3"/>
    <dgm:cxn modelId="{E6A206FF-5ECB-4D61-BC86-2AD156C837B8}" type="presParOf" srcId="{FD364291-1286-4752-AD93-3CA35DD62383}" destId="{E0FB3E40-FBEE-4B11-A5B2-BA3871390B12}" srcOrd="4" destOrd="0" presId="urn:microsoft.com/office/officeart/2005/8/layout/hChevron3"/>
    <dgm:cxn modelId="{313B5118-75EE-43B2-84D8-A8242D91313F}" type="presParOf" srcId="{FD364291-1286-4752-AD93-3CA35DD62383}" destId="{5106983A-3FDA-4026-B6BA-CA032EA4F4A1}" srcOrd="5" destOrd="0" presId="urn:microsoft.com/office/officeart/2005/8/layout/hChevron3"/>
    <dgm:cxn modelId="{D1A2A762-21A0-4098-B3AA-CF3916B3680C}" type="presParOf" srcId="{FD364291-1286-4752-AD93-3CA35DD62383}" destId="{129466C5-C52A-4163-A657-705F36E90F7B}" srcOrd="6" destOrd="0" presId="urn:microsoft.com/office/officeart/2005/8/layout/hChevron3"/>
    <dgm:cxn modelId="{5CF945BB-027C-4930-89CD-C63ADD80CBE2}" type="presParOf" srcId="{FD364291-1286-4752-AD93-3CA35DD62383}" destId="{1DC39560-483A-4756-8B9C-AA787D5ED495}" srcOrd="7" destOrd="0" presId="urn:microsoft.com/office/officeart/2005/8/layout/hChevron3"/>
    <dgm:cxn modelId="{B236E062-DEC1-45FC-A97D-5BEDBDF94FD8}" type="presParOf" srcId="{FD364291-1286-4752-AD93-3CA35DD62383}" destId="{3A7750E9-C1CD-4A88-9086-B7679A3301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7762D1-266C-4319-8AFA-49B871E40C6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F40F8C2-ECD8-47CD-A3E6-FD2CC428132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gm:t>
    </dgm:pt>
    <dgm:pt modelId="{1B0A29C1-4ECA-4820-A937-6DA4D329A021}" type="parTrans" cxnId="{4A8FAAE5-CA19-4D5F-A1F6-1F451A1E2483}">
      <dgm:prSet/>
      <dgm:spPr/>
      <dgm:t>
        <a:bodyPr/>
        <a:lstStyle/>
        <a:p>
          <a:endParaRPr lang="zh-TW" altLang="en-US" sz="1800"/>
        </a:p>
      </dgm:t>
    </dgm:pt>
    <dgm:pt modelId="{42D7955E-9B42-4B06-AFBF-66311B19B4BF}" type="sibTrans" cxnId="{4A8FAAE5-CA19-4D5F-A1F6-1F451A1E2483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1B4D718-A76C-4534-8919-68C30FB9C5D3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gm:t>
    </dgm:pt>
    <dgm:pt modelId="{4074D64D-4B55-4C34-9275-E791F0080ACD}" type="par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E5EBBC3E-755A-4F48-9ECA-2C9B459E9602}" type="sib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28654F3E-8E52-4957-B50C-1F863AB3EAA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gm:t>
    </dgm:pt>
    <dgm:pt modelId="{88163F9C-7961-4571-B7AA-99952EC59E5C}" type="parTrans" cxnId="{0C50F7A7-FBBA-4487-A934-60D15D92BA5F}">
      <dgm:prSet/>
      <dgm:spPr/>
      <dgm:t>
        <a:bodyPr/>
        <a:lstStyle/>
        <a:p>
          <a:endParaRPr lang="zh-TW" altLang="en-US" sz="1800"/>
        </a:p>
      </dgm:t>
    </dgm:pt>
    <dgm:pt modelId="{77A84CCF-0AEE-4F27-9D81-0FD5401D0535}" type="sibTrans" cxnId="{0C50F7A7-FBBA-4487-A934-60D15D92BA5F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4412ED1-569F-4CA3-8C5F-8220379368ED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gm:t>
    </dgm:pt>
    <dgm:pt modelId="{8A64ED17-92FD-4C0B-B282-FD8ABB924743}" type="parTrans" cxnId="{0C8ECE1B-A9F1-42A1-8467-B04675FC664D}">
      <dgm:prSet/>
      <dgm:spPr/>
      <dgm:t>
        <a:bodyPr/>
        <a:lstStyle/>
        <a:p>
          <a:endParaRPr lang="zh-TW" altLang="en-US" sz="1800"/>
        </a:p>
      </dgm:t>
    </dgm:pt>
    <dgm:pt modelId="{DA005A76-0AF2-40F0-A170-40734B9C3574}" type="sibTrans" cxnId="{0C8ECE1B-A9F1-42A1-8467-B04675FC664D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E1909CC-CD08-44EC-BF06-17AC4C5C3FC8}">
      <dgm:prSet phldrT="[文字]" custT="1"/>
      <dgm:spPr>
        <a:solidFill>
          <a:schemeClr val="accent2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gm:t>
    </dgm:pt>
    <dgm:pt modelId="{4B9BA93D-414D-45DC-9055-CB65927EC855}" type="parTrans" cxnId="{DAE54AA4-06FA-48E0-A3B5-506F7909CD1E}">
      <dgm:prSet/>
      <dgm:spPr/>
      <dgm:t>
        <a:bodyPr/>
        <a:lstStyle/>
        <a:p>
          <a:endParaRPr lang="zh-TW" altLang="en-US" sz="1800"/>
        </a:p>
      </dgm:t>
    </dgm:pt>
    <dgm:pt modelId="{0AE477A8-5B49-4BFD-93DD-4555D5E1053E}" type="sibTrans" cxnId="{DAE54AA4-06FA-48E0-A3B5-506F7909CD1E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D364291-1286-4752-AD93-3CA35DD62383}" type="pres">
      <dgm:prSet presAssocID="{357762D1-266C-4319-8AFA-49B871E40C66}" presName="Name0" presStyleCnt="0">
        <dgm:presLayoutVars>
          <dgm:dir/>
          <dgm:resizeHandles val="exact"/>
        </dgm:presLayoutVars>
      </dgm:prSet>
      <dgm:spPr/>
    </dgm:pt>
    <dgm:pt modelId="{A2C0FB18-60BB-4DDB-A2D6-ADFDCF5DDC6C}" type="pres">
      <dgm:prSet presAssocID="{7F40F8C2-ECD8-47CD-A3E6-FD2CC428132F}" presName="parTxOnly" presStyleLbl="node1" presStyleIdx="0" presStyleCnt="5">
        <dgm:presLayoutVars>
          <dgm:bulletEnabled val="1"/>
        </dgm:presLayoutVars>
      </dgm:prSet>
      <dgm:spPr/>
    </dgm:pt>
    <dgm:pt modelId="{D6D94905-DF37-45F6-8A04-F6F7A1BC8838}" type="pres">
      <dgm:prSet presAssocID="{42D7955E-9B42-4B06-AFBF-66311B19B4BF}" presName="parSpace" presStyleCnt="0"/>
      <dgm:spPr/>
    </dgm:pt>
    <dgm:pt modelId="{D38C07F4-39FE-465C-958E-C9672238782C}" type="pres">
      <dgm:prSet presAssocID="{28654F3E-8E52-4957-B50C-1F863AB3EAAF}" presName="parTxOnly" presStyleLbl="node1" presStyleIdx="1" presStyleCnt="5">
        <dgm:presLayoutVars>
          <dgm:bulletEnabled val="1"/>
        </dgm:presLayoutVars>
      </dgm:prSet>
      <dgm:spPr/>
    </dgm:pt>
    <dgm:pt modelId="{C4CFBEE7-305A-452D-B091-DBCD43761088}" type="pres">
      <dgm:prSet presAssocID="{77A84CCF-0AEE-4F27-9D81-0FD5401D0535}" presName="parSpace" presStyleCnt="0"/>
      <dgm:spPr/>
    </dgm:pt>
    <dgm:pt modelId="{E0FB3E40-FBEE-4B11-A5B2-BA3871390B12}" type="pres">
      <dgm:prSet presAssocID="{B4412ED1-569F-4CA3-8C5F-8220379368ED}" presName="parTxOnly" presStyleLbl="node1" presStyleIdx="2" presStyleCnt="5">
        <dgm:presLayoutVars>
          <dgm:bulletEnabled val="1"/>
        </dgm:presLayoutVars>
      </dgm:prSet>
      <dgm:spPr/>
    </dgm:pt>
    <dgm:pt modelId="{5106983A-3FDA-4026-B6BA-CA032EA4F4A1}" type="pres">
      <dgm:prSet presAssocID="{DA005A76-0AF2-40F0-A170-40734B9C3574}" presName="parSpace" presStyleCnt="0"/>
      <dgm:spPr/>
    </dgm:pt>
    <dgm:pt modelId="{129466C5-C52A-4163-A657-705F36E90F7B}" type="pres">
      <dgm:prSet presAssocID="{7E1909CC-CD08-44EC-BF06-17AC4C5C3FC8}" presName="parTxOnly" presStyleLbl="node1" presStyleIdx="3" presStyleCnt="5">
        <dgm:presLayoutVars>
          <dgm:bulletEnabled val="1"/>
        </dgm:presLayoutVars>
      </dgm:prSet>
      <dgm:spPr/>
    </dgm:pt>
    <dgm:pt modelId="{1DC39560-483A-4756-8B9C-AA787D5ED495}" type="pres">
      <dgm:prSet presAssocID="{0AE477A8-5B49-4BFD-93DD-4555D5E1053E}" presName="parSpace" presStyleCnt="0"/>
      <dgm:spPr/>
    </dgm:pt>
    <dgm:pt modelId="{3A7750E9-C1CD-4A88-9086-B7679A3301F2}" type="pres">
      <dgm:prSet presAssocID="{F1B4D718-A76C-4534-8919-68C30FB9C5D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0C8ECE1B-A9F1-42A1-8467-B04675FC664D}" srcId="{357762D1-266C-4319-8AFA-49B871E40C66}" destId="{B4412ED1-569F-4CA3-8C5F-8220379368ED}" srcOrd="2" destOrd="0" parTransId="{8A64ED17-92FD-4C0B-B282-FD8ABB924743}" sibTransId="{DA005A76-0AF2-40F0-A170-40734B9C3574}"/>
    <dgm:cxn modelId="{CD307A23-90EA-4749-8777-582F073BDE29}" type="presOf" srcId="{F1B4D718-A76C-4534-8919-68C30FB9C5D3}" destId="{3A7750E9-C1CD-4A88-9086-B7679A3301F2}" srcOrd="0" destOrd="0" presId="urn:microsoft.com/office/officeart/2005/8/layout/hChevron3"/>
    <dgm:cxn modelId="{8F4EAA24-1484-419B-B9AE-7EC570181FA9}" type="presOf" srcId="{B4412ED1-569F-4CA3-8C5F-8220379368ED}" destId="{E0FB3E40-FBEE-4B11-A5B2-BA3871390B12}" srcOrd="0" destOrd="0" presId="urn:microsoft.com/office/officeart/2005/8/layout/hChevron3"/>
    <dgm:cxn modelId="{00A3FF83-D9B5-490E-9A86-53C372B0BD08}" type="presOf" srcId="{28654F3E-8E52-4957-B50C-1F863AB3EAAF}" destId="{D38C07F4-39FE-465C-958E-C9672238782C}" srcOrd="0" destOrd="0" presId="urn:microsoft.com/office/officeart/2005/8/layout/hChevron3"/>
    <dgm:cxn modelId="{A0075190-CCEC-487D-A170-B5AACDB280BB}" srcId="{357762D1-266C-4319-8AFA-49B871E40C66}" destId="{F1B4D718-A76C-4534-8919-68C30FB9C5D3}" srcOrd="4" destOrd="0" parTransId="{4074D64D-4B55-4C34-9275-E791F0080ACD}" sibTransId="{E5EBBC3E-755A-4F48-9ECA-2C9B459E9602}"/>
    <dgm:cxn modelId="{DAE54AA4-06FA-48E0-A3B5-506F7909CD1E}" srcId="{357762D1-266C-4319-8AFA-49B871E40C66}" destId="{7E1909CC-CD08-44EC-BF06-17AC4C5C3FC8}" srcOrd="3" destOrd="0" parTransId="{4B9BA93D-414D-45DC-9055-CB65927EC855}" sibTransId="{0AE477A8-5B49-4BFD-93DD-4555D5E1053E}"/>
    <dgm:cxn modelId="{ABB281A4-659C-47CD-B82A-2F31242622F3}" type="presOf" srcId="{7F40F8C2-ECD8-47CD-A3E6-FD2CC428132F}" destId="{A2C0FB18-60BB-4DDB-A2D6-ADFDCF5DDC6C}" srcOrd="0" destOrd="0" presId="urn:microsoft.com/office/officeart/2005/8/layout/hChevron3"/>
    <dgm:cxn modelId="{0C50F7A7-FBBA-4487-A934-60D15D92BA5F}" srcId="{357762D1-266C-4319-8AFA-49B871E40C66}" destId="{28654F3E-8E52-4957-B50C-1F863AB3EAAF}" srcOrd="1" destOrd="0" parTransId="{88163F9C-7961-4571-B7AA-99952EC59E5C}" sibTransId="{77A84CCF-0AEE-4F27-9D81-0FD5401D0535}"/>
    <dgm:cxn modelId="{491DB8CB-AA5E-4922-8984-FB222F8EDB20}" type="presOf" srcId="{357762D1-266C-4319-8AFA-49B871E40C66}" destId="{FD364291-1286-4752-AD93-3CA35DD62383}" srcOrd="0" destOrd="0" presId="urn:microsoft.com/office/officeart/2005/8/layout/hChevron3"/>
    <dgm:cxn modelId="{4A8FAAE5-CA19-4D5F-A1F6-1F451A1E2483}" srcId="{357762D1-266C-4319-8AFA-49B871E40C66}" destId="{7F40F8C2-ECD8-47CD-A3E6-FD2CC428132F}" srcOrd="0" destOrd="0" parTransId="{1B0A29C1-4ECA-4820-A937-6DA4D329A021}" sibTransId="{42D7955E-9B42-4B06-AFBF-66311B19B4BF}"/>
    <dgm:cxn modelId="{ADC3FBF5-E500-4CD5-8B78-C34D49FDCC22}" type="presOf" srcId="{7E1909CC-CD08-44EC-BF06-17AC4C5C3FC8}" destId="{129466C5-C52A-4163-A657-705F36E90F7B}" srcOrd="0" destOrd="0" presId="urn:microsoft.com/office/officeart/2005/8/layout/hChevron3"/>
    <dgm:cxn modelId="{24D9FC52-6913-4ECA-A57D-6BBBA75392AC}" type="presParOf" srcId="{FD364291-1286-4752-AD93-3CA35DD62383}" destId="{A2C0FB18-60BB-4DDB-A2D6-ADFDCF5DDC6C}" srcOrd="0" destOrd="0" presId="urn:microsoft.com/office/officeart/2005/8/layout/hChevron3"/>
    <dgm:cxn modelId="{1712DDFC-BDC9-4A03-8C40-845D2EBB7C6D}" type="presParOf" srcId="{FD364291-1286-4752-AD93-3CA35DD62383}" destId="{D6D94905-DF37-45F6-8A04-F6F7A1BC8838}" srcOrd="1" destOrd="0" presId="urn:microsoft.com/office/officeart/2005/8/layout/hChevron3"/>
    <dgm:cxn modelId="{D330C3A6-11CB-4B12-AB30-44A2BCE64F6C}" type="presParOf" srcId="{FD364291-1286-4752-AD93-3CA35DD62383}" destId="{D38C07F4-39FE-465C-958E-C9672238782C}" srcOrd="2" destOrd="0" presId="urn:microsoft.com/office/officeart/2005/8/layout/hChevron3"/>
    <dgm:cxn modelId="{C0487F90-BE47-4BF4-BC1B-A0E6FDD78B52}" type="presParOf" srcId="{FD364291-1286-4752-AD93-3CA35DD62383}" destId="{C4CFBEE7-305A-452D-B091-DBCD43761088}" srcOrd="3" destOrd="0" presId="urn:microsoft.com/office/officeart/2005/8/layout/hChevron3"/>
    <dgm:cxn modelId="{0466EE89-7E49-451F-BE34-2AD5A5C8C363}" type="presParOf" srcId="{FD364291-1286-4752-AD93-3CA35DD62383}" destId="{E0FB3E40-FBEE-4B11-A5B2-BA3871390B12}" srcOrd="4" destOrd="0" presId="urn:microsoft.com/office/officeart/2005/8/layout/hChevron3"/>
    <dgm:cxn modelId="{7777996E-EAFA-4CFA-94E3-74BBF32F01F1}" type="presParOf" srcId="{FD364291-1286-4752-AD93-3CA35DD62383}" destId="{5106983A-3FDA-4026-B6BA-CA032EA4F4A1}" srcOrd="5" destOrd="0" presId="urn:microsoft.com/office/officeart/2005/8/layout/hChevron3"/>
    <dgm:cxn modelId="{D0506D17-3C02-4E79-B046-BB9B6A739F37}" type="presParOf" srcId="{FD364291-1286-4752-AD93-3CA35DD62383}" destId="{129466C5-C52A-4163-A657-705F36E90F7B}" srcOrd="6" destOrd="0" presId="urn:microsoft.com/office/officeart/2005/8/layout/hChevron3"/>
    <dgm:cxn modelId="{5A8B74CE-3E71-462D-9B20-A7481DB8FC31}" type="presParOf" srcId="{FD364291-1286-4752-AD93-3CA35DD62383}" destId="{1DC39560-483A-4756-8B9C-AA787D5ED495}" srcOrd="7" destOrd="0" presId="urn:microsoft.com/office/officeart/2005/8/layout/hChevron3"/>
    <dgm:cxn modelId="{ACECC962-23A6-4C54-8355-E2C3D8E5DDC3}" type="presParOf" srcId="{FD364291-1286-4752-AD93-3CA35DD62383}" destId="{3A7750E9-C1CD-4A88-9086-B7679A3301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57762D1-266C-4319-8AFA-49B871E40C6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F40F8C2-ECD8-47CD-A3E6-FD2CC428132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gm:t>
    </dgm:pt>
    <dgm:pt modelId="{1B0A29C1-4ECA-4820-A937-6DA4D329A021}" type="parTrans" cxnId="{4A8FAAE5-CA19-4D5F-A1F6-1F451A1E2483}">
      <dgm:prSet/>
      <dgm:spPr/>
      <dgm:t>
        <a:bodyPr/>
        <a:lstStyle/>
        <a:p>
          <a:endParaRPr lang="zh-TW" altLang="en-US" sz="1800"/>
        </a:p>
      </dgm:t>
    </dgm:pt>
    <dgm:pt modelId="{42D7955E-9B42-4B06-AFBF-66311B19B4BF}" type="sibTrans" cxnId="{4A8FAAE5-CA19-4D5F-A1F6-1F451A1E2483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1B4D718-A76C-4534-8919-68C30FB9C5D3}">
      <dgm:prSet phldrT="[文字]" custT="1"/>
      <dgm:spPr>
        <a:solidFill>
          <a:schemeClr val="accent2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gm:t>
    </dgm:pt>
    <dgm:pt modelId="{4074D64D-4B55-4C34-9275-E791F0080ACD}" type="par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E5EBBC3E-755A-4F48-9ECA-2C9B459E9602}" type="sib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28654F3E-8E52-4957-B50C-1F863AB3EAA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gm:t>
    </dgm:pt>
    <dgm:pt modelId="{88163F9C-7961-4571-B7AA-99952EC59E5C}" type="parTrans" cxnId="{0C50F7A7-FBBA-4487-A934-60D15D92BA5F}">
      <dgm:prSet/>
      <dgm:spPr/>
      <dgm:t>
        <a:bodyPr/>
        <a:lstStyle/>
        <a:p>
          <a:endParaRPr lang="zh-TW" altLang="en-US" sz="1800"/>
        </a:p>
      </dgm:t>
    </dgm:pt>
    <dgm:pt modelId="{77A84CCF-0AEE-4F27-9D81-0FD5401D0535}" type="sibTrans" cxnId="{0C50F7A7-FBBA-4487-A934-60D15D92BA5F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4412ED1-569F-4CA3-8C5F-8220379368ED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gm:t>
    </dgm:pt>
    <dgm:pt modelId="{8A64ED17-92FD-4C0B-B282-FD8ABB924743}" type="parTrans" cxnId="{0C8ECE1B-A9F1-42A1-8467-B04675FC664D}">
      <dgm:prSet/>
      <dgm:spPr/>
      <dgm:t>
        <a:bodyPr/>
        <a:lstStyle/>
        <a:p>
          <a:endParaRPr lang="zh-TW" altLang="en-US" sz="1800"/>
        </a:p>
      </dgm:t>
    </dgm:pt>
    <dgm:pt modelId="{DA005A76-0AF2-40F0-A170-40734B9C3574}" type="sibTrans" cxnId="{0C8ECE1B-A9F1-42A1-8467-B04675FC664D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E1909CC-CD08-44EC-BF06-17AC4C5C3FC8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gm:t>
    </dgm:pt>
    <dgm:pt modelId="{4B9BA93D-414D-45DC-9055-CB65927EC855}" type="parTrans" cxnId="{DAE54AA4-06FA-48E0-A3B5-506F7909CD1E}">
      <dgm:prSet/>
      <dgm:spPr/>
      <dgm:t>
        <a:bodyPr/>
        <a:lstStyle/>
        <a:p>
          <a:endParaRPr lang="zh-TW" altLang="en-US" sz="1800"/>
        </a:p>
      </dgm:t>
    </dgm:pt>
    <dgm:pt modelId="{0AE477A8-5B49-4BFD-93DD-4555D5E1053E}" type="sibTrans" cxnId="{DAE54AA4-06FA-48E0-A3B5-506F7909CD1E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D364291-1286-4752-AD93-3CA35DD62383}" type="pres">
      <dgm:prSet presAssocID="{357762D1-266C-4319-8AFA-49B871E40C66}" presName="Name0" presStyleCnt="0">
        <dgm:presLayoutVars>
          <dgm:dir/>
          <dgm:resizeHandles val="exact"/>
        </dgm:presLayoutVars>
      </dgm:prSet>
      <dgm:spPr/>
    </dgm:pt>
    <dgm:pt modelId="{A2C0FB18-60BB-4DDB-A2D6-ADFDCF5DDC6C}" type="pres">
      <dgm:prSet presAssocID="{7F40F8C2-ECD8-47CD-A3E6-FD2CC428132F}" presName="parTxOnly" presStyleLbl="node1" presStyleIdx="0" presStyleCnt="5">
        <dgm:presLayoutVars>
          <dgm:bulletEnabled val="1"/>
        </dgm:presLayoutVars>
      </dgm:prSet>
      <dgm:spPr/>
    </dgm:pt>
    <dgm:pt modelId="{D6D94905-DF37-45F6-8A04-F6F7A1BC8838}" type="pres">
      <dgm:prSet presAssocID="{42D7955E-9B42-4B06-AFBF-66311B19B4BF}" presName="parSpace" presStyleCnt="0"/>
      <dgm:spPr/>
    </dgm:pt>
    <dgm:pt modelId="{D38C07F4-39FE-465C-958E-C9672238782C}" type="pres">
      <dgm:prSet presAssocID="{28654F3E-8E52-4957-B50C-1F863AB3EAAF}" presName="parTxOnly" presStyleLbl="node1" presStyleIdx="1" presStyleCnt="5">
        <dgm:presLayoutVars>
          <dgm:bulletEnabled val="1"/>
        </dgm:presLayoutVars>
      </dgm:prSet>
      <dgm:spPr/>
    </dgm:pt>
    <dgm:pt modelId="{C4CFBEE7-305A-452D-B091-DBCD43761088}" type="pres">
      <dgm:prSet presAssocID="{77A84CCF-0AEE-4F27-9D81-0FD5401D0535}" presName="parSpace" presStyleCnt="0"/>
      <dgm:spPr/>
    </dgm:pt>
    <dgm:pt modelId="{E0FB3E40-FBEE-4B11-A5B2-BA3871390B12}" type="pres">
      <dgm:prSet presAssocID="{B4412ED1-569F-4CA3-8C5F-8220379368ED}" presName="parTxOnly" presStyleLbl="node1" presStyleIdx="2" presStyleCnt="5">
        <dgm:presLayoutVars>
          <dgm:bulletEnabled val="1"/>
        </dgm:presLayoutVars>
      </dgm:prSet>
      <dgm:spPr/>
    </dgm:pt>
    <dgm:pt modelId="{5106983A-3FDA-4026-B6BA-CA032EA4F4A1}" type="pres">
      <dgm:prSet presAssocID="{DA005A76-0AF2-40F0-A170-40734B9C3574}" presName="parSpace" presStyleCnt="0"/>
      <dgm:spPr/>
    </dgm:pt>
    <dgm:pt modelId="{129466C5-C52A-4163-A657-705F36E90F7B}" type="pres">
      <dgm:prSet presAssocID="{7E1909CC-CD08-44EC-BF06-17AC4C5C3FC8}" presName="parTxOnly" presStyleLbl="node1" presStyleIdx="3" presStyleCnt="5">
        <dgm:presLayoutVars>
          <dgm:bulletEnabled val="1"/>
        </dgm:presLayoutVars>
      </dgm:prSet>
      <dgm:spPr/>
    </dgm:pt>
    <dgm:pt modelId="{1DC39560-483A-4756-8B9C-AA787D5ED495}" type="pres">
      <dgm:prSet presAssocID="{0AE477A8-5B49-4BFD-93DD-4555D5E1053E}" presName="parSpace" presStyleCnt="0"/>
      <dgm:spPr/>
    </dgm:pt>
    <dgm:pt modelId="{3A7750E9-C1CD-4A88-9086-B7679A3301F2}" type="pres">
      <dgm:prSet presAssocID="{F1B4D718-A76C-4534-8919-68C30FB9C5D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FD67EF0B-5E15-4D07-99C8-1A99E8897175}" type="presOf" srcId="{F1B4D718-A76C-4534-8919-68C30FB9C5D3}" destId="{3A7750E9-C1CD-4A88-9086-B7679A3301F2}" srcOrd="0" destOrd="0" presId="urn:microsoft.com/office/officeart/2005/8/layout/hChevron3"/>
    <dgm:cxn modelId="{0C8ECE1B-A9F1-42A1-8467-B04675FC664D}" srcId="{357762D1-266C-4319-8AFA-49B871E40C66}" destId="{B4412ED1-569F-4CA3-8C5F-8220379368ED}" srcOrd="2" destOrd="0" parTransId="{8A64ED17-92FD-4C0B-B282-FD8ABB924743}" sibTransId="{DA005A76-0AF2-40F0-A170-40734B9C3574}"/>
    <dgm:cxn modelId="{C093082F-3ECA-4758-8614-9CF56A52206C}" type="presOf" srcId="{7F40F8C2-ECD8-47CD-A3E6-FD2CC428132F}" destId="{A2C0FB18-60BB-4DDB-A2D6-ADFDCF5DDC6C}" srcOrd="0" destOrd="0" presId="urn:microsoft.com/office/officeart/2005/8/layout/hChevron3"/>
    <dgm:cxn modelId="{1A2BFF49-DEEF-4741-82C8-0EF643DE59CD}" type="presOf" srcId="{357762D1-266C-4319-8AFA-49B871E40C66}" destId="{FD364291-1286-4752-AD93-3CA35DD62383}" srcOrd="0" destOrd="0" presId="urn:microsoft.com/office/officeart/2005/8/layout/hChevron3"/>
    <dgm:cxn modelId="{7299A255-0939-48F7-859B-39D329ADAAC3}" type="presOf" srcId="{28654F3E-8E52-4957-B50C-1F863AB3EAAF}" destId="{D38C07F4-39FE-465C-958E-C9672238782C}" srcOrd="0" destOrd="0" presId="urn:microsoft.com/office/officeart/2005/8/layout/hChevron3"/>
    <dgm:cxn modelId="{A0075190-CCEC-487D-A170-B5AACDB280BB}" srcId="{357762D1-266C-4319-8AFA-49B871E40C66}" destId="{F1B4D718-A76C-4534-8919-68C30FB9C5D3}" srcOrd="4" destOrd="0" parTransId="{4074D64D-4B55-4C34-9275-E791F0080ACD}" sibTransId="{E5EBBC3E-755A-4F48-9ECA-2C9B459E9602}"/>
    <dgm:cxn modelId="{DAE54AA4-06FA-48E0-A3B5-506F7909CD1E}" srcId="{357762D1-266C-4319-8AFA-49B871E40C66}" destId="{7E1909CC-CD08-44EC-BF06-17AC4C5C3FC8}" srcOrd="3" destOrd="0" parTransId="{4B9BA93D-414D-45DC-9055-CB65927EC855}" sibTransId="{0AE477A8-5B49-4BFD-93DD-4555D5E1053E}"/>
    <dgm:cxn modelId="{0C50F7A7-FBBA-4487-A934-60D15D92BA5F}" srcId="{357762D1-266C-4319-8AFA-49B871E40C66}" destId="{28654F3E-8E52-4957-B50C-1F863AB3EAAF}" srcOrd="1" destOrd="0" parTransId="{88163F9C-7961-4571-B7AA-99952EC59E5C}" sibTransId="{77A84CCF-0AEE-4F27-9D81-0FD5401D0535}"/>
    <dgm:cxn modelId="{C9483FC3-1683-4B2B-B980-CB63A0C1AE77}" type="presOf" srcId="{7E1909CC-CD08-44EC-BF06-17AC4C5C3FC8}" destId="{129466C5-C52A-4163-A657-705F36E90F7B}" srcOrd="0" destOrd="0" presId="urn:microsoft.com/office/officeart/2005/8/layout/hChevron3"/>
    <dgm:cxn modelId="{4A8FAAE5-CA19-4D5F-A1F6-1F451A1E2483}" srcId="{357762D1-266C-4319-8AFA-49B871E40C66}" destId="{7F40F8C2-ECD8-47CD-A3E6-FD2CC428132F}" srcOrd="0" destOrd="0" parTransId="{1B0A29C1-4ECA-4820-A937-6DA4D329A021}" sibTransId="{42D7955E-9B42-4B06-AFBF-66311B19B4BF}"/>
    <dgm:cxn modelId="{A10D6EF0-314C-40AB-9499-A2E1AD37941E}" type="presOf" srcId="{B4412ED1-569F-4CA3-8C5F-8220379368ED}" destId="{E0FB3E40-FBEE-4B11-A5B2-BA3871390B12}" srcOrd="0" destOrd="0" presId="urn:microsoft.com/office/officeart/2005/8/layout/hChevron3"/>
    <dgm:cxn modelId="{CB1DE05B-0E38-48B9-8B16-F49094987CE6}" type="presParOf" srcId="{FD364291-1286-4752-AD93-3CA35DD62383}" destId="{A2C0FB18-60BB-4DDB-A2D6-ADFDCF5DDC6C}" srcOrd="0" destOrd="0" presId="urn:microsoft.com/office/officeart/2005/8/layout/hChevron3"/>
    <dgm:cxn modelId="{AA8BBB75-86E9-4A7C-AC21-073698E48B84}" type="presParOf" srcId="{FD364291-1286-4752-AD93-3CA35DD62383}" destId="{D6D94905-DF37-45F6-8A04-F6F7A1BC8838}" srcOrd="1" destOrd="0" presId="urn:microsoft.com/office/officeart/2005/8/layout/hChevron3"/>
    <dgm:cxn modelId="{BA0F8855-9773-4DAE-A394-33A90DFA321A}" type="presParOf" srcId="{FD364291-1286-4752-AD93-3CA35DD62383}" destId="{D38C07F4-39FE-465C-958E-C9672238782C}" srcOrd="2" destOrd="0" presId="urn:microsoft.com/office/officeart/2005/8/layout/hChevron3"/>
    <dgm:cxn modelId="{1064A6CC-C982-4BC8-BF40-A7D95870A2A7}" type="presParOf" srcId="{FD364291-1286-4752-AD93-3CA35DD62383}" destId="{C4CFBEE7-305A-452D-B091-DBCD43761088}" srcOrd="3" destOrd="0" presId="urn:microsoft.com/office/officeart/2005/8/layout/hChevron3"/>
    <dgm:cxn modelId="{87A0542A-B154-4ACC-8A78-9C5FF13F42BC}" type="presParOf" srcId="{FD364291-1286-4752-AD93-3CA35DD62383}" destId="{E0FB3E40-FBEE-4B11-A5B2-BA3871390B12}" srcOrd="4" destOrd="0" presId="urn:microsoft.com/office/officeart/2005/8/layout/hChevron3"/>
    <dgm:cxn modelId="{BA1B4EC2-38BE-48B2-8036-D10FF6ECBA14}" type="presParOf" srcId="{FD364291-1286-4752-AD93-3CA35DD62383}" destId="{5106983A-3FDA-4026-B6BA-CA032EA4F4A1}" srcOrd="5" destOrd="0" presId="urn:microsoft.com/office/officeart/2005/8/layout/hChevron3"/>
    <dgm:cxn modelId="{157CD842-C2FC-4763-918F-16C6DD0AA95A}" type="presParOf" srcId="{FD364291-1286-4752-AD93-3CA35DD62383}" destId="{129466C5-C52A-4163-A657-705F36E90F7B}" srcOrd="6" destOrd="0" presId="urn:microsoft.com/office/officeart/2005/8/layout/hChevron3"/>
    <dgm:cxn modelId="{DF79E4DF-AFB4-4BF2-9CA1-B334F8DB037D}" type="presParOf" srcId="{FD364291-1286-4752-AD93-3CA35DD62383}" destId="{1DC39560-483A-4756-8B9C-AA787D5ED495}" srcOrd="7" destOrd="0" presId="urn:microsoft.com/office/officeart/2005/8/layout/hChevron3"/>
    <dgm:cxn modelId="{814DB76A-AB5E-4EAE-A789-D2F0232FC82F}" type="presParOf" srcId="{FD364291-1286-4752-AD93-3CA35DD62383}" destId="{3A7750E9-C1CD-4A88-9086-B7679A3301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>
        <a:solidFill>
          <a:srgbClr val="2FA3EE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A5869A02-D928-4B1A-B4A5-02ED73D152DB}" type="presOf" srcId="{98D1C6AF-2EF0-4F08-904E-2A54B64A6CDC}" destId="{8CD2ECB0-FBB9-410B-B130-2A88AC0ACE84}" srcOrd="0" destOrd="0" presId="urn:microsoft.com/office/officeart/2009/3/layout/HorizontalOrganizationChart"/>
    <dgm:cxn modelId="{4DCD2510-8EBA-47EF-940E-1E0CD3CF18D3}" type="presOf" srcId="{E4021F10-A8E2-428E-8355-60B969643925}" destId="{0F658F2A-517E-4262-BDF2-F855E32B4B35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A63BDF22-6FD1-4B56-984D-6DBE667FFC57}" type="presOf" srcId="{0D454261-4B85-4C81-AB28-3D1F54574620}" destId="{CBF44D4A-0694-420E-AF65-2AC3222FEABD}" srcOrd="1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277ABA5F-B2F4-4A87-8A24-4543FA73B55C}" type="presOf" srcId="{8640C507-C6A5-475B-AD5F-403996C91E7B}" destId="{A8210F0E-73AF-465F-8899-5A93A6FC0447}" srcOrd="0" destOrd="0" presId="urn:microsoft.com/office/officeart/2009/3/layout/HorizontalOrganizationChart"/>
    <dgm:cxn modelId="{51E14743-E9F3-4BAF-BCD8-58601AAE5E1D}" type="presOf" srcId="{DFE03612-CE31-43B1-85A7-FA5F1326FBD1}" destId="{48F22C44-2931-4617-A42E-F28F29E437F2}" srcOrd="1" destOrd="0" presId="urn:microsoft.com/office/officeart/2009/3/layout/HorizontalOrganizationChart"/>
    <dgm:cxn modelId="{CDC47664-C9CF-49D3-A29D-1E1396BB6893}" type="presOf" srcId="{317C24FF-7807-425D-B741-8A0C1187A4D1}" destId="{FDC00B0B-E74B-43AB-A55D-9020FB328E10}" srcOrd="0" destOrd="0" presId="urn:microsoft.com/office/officeart/2009/3/layout/HorizontalOrganizationChart"/>
    <dgm:cxn modelId="{5F1C9A44-D8CF-43E2-92D2-95FE0E13A168}" type="presOf" srcId="{D225289C-A198-4698-9EDC-0E06E1A64867}" destId="{77CC2456-8AF2-40C4-89F1-28389ECB0EAF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7B9AAC6A-E09F-4FAB-8EB3-EDE3880E7C61}" type="presOf" srcId="{62E6A987-7BD9-46AC-B793-38A014AAA9D4}" destId="{CA15D4FD-CEB9-4A74-8BFC-31A64BD2595E}" srcOrd="0" destOrd="0" presId="urn:microsoft.com/office/officeart/2009/3/layout/HorizontalOrganizationChart"/>
    <dgm:cxn modelId="{25245C4D-6DB7-47FC-B028-0746DC910A12}" type="presOf" srcId="{4AF19E48-CF4D-4CA7-AD2E-32346B3C59E2}" destId="{2E9DFA4D-0D0C-421A-9742-BCC953C2DCCC}" srcOrd="0" destOrd="0" presId="urn:microsoft.com/office/officeart/2009/3/layout/HorizontalOrganizationChart"/>
    <dgm:cxn modelId="{B4349F4D-9647-43E4-93DF-550EB99877D3}" type="presOf" srcId="{0D454261-4B85-4C81-AB28-3D1F54574620}" destId="{3E65C23C-7715-4C55-980F-37FDF6CB6E51}" srcOrd="0" destOrd="0" presId="urn:microsoft.com/office/officeart/2009/3/layout/HorizontalOrganizationChart"/>
    <dgm:cxn modelId="{AA950551-6ACB-4383-B845-6E2C5DE29A7F}" type="presOf" srcId="{6E261F2C-46E3-4343-B6D5-583E30901C33}" destId="{4E23DD0B-6F07-4BBA-85BD-6C54EBC0F9C6}" srcOrd="0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330C8954-E1EB-4715-B1B7-FE2AB0A64502}" type="presOf" srcId="{98D1C6AF-2EF0-4F08-904E-2A54B64A6CDC}" destId="{838C42DD-0EF2-4894-B3FE-B6E6CA014C2B}" srcOrd="1" destOrd="0" presId="urn:microsoft.com/office/officeart/2009/3/layout/HorizontalOrganizationChart"/>
    <dgm:cxn modelId="{E075927B-FE39-4747-92AF-2848AF4853D2}" type="presOf" srcId="{317C24FF-7807-425D-B741-8A0C1187A4D1}" destId="{A58817F7-A627-4E65-921D-3A20570C542B}" srcOrd="1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7801CE7B-7150-4FF7-87FA-4A4D4D41453D}" type="presOf" srcId="{2A7482A1-E663-46E7-B612-C3BA125AB708}" destId="{FE5153F6-7CB0-491A-833F-9AE029775842}" srcOrd="0" destOrd="0" presId="urn:microsoft.com/office/officeart/2009/3/layout/HorizontalOrganizationChart"/>
    <dgm:cxn modelId="{88DCFA9E-FA28-46D8-861B-6F820EF9F60F}" type="presOf" srcId="{DFE03612-CE31-43B1-85A7-FA5F1326FBD1}" destId="{07764F2A-43B7-4D2B-9C34-D271680D9396}" srcOrd="0" destOrd="0" presId="urn:microsoft.com/office/officeart/2009/3/layout/HorizontalOrganizationChart"/>
    <dgm:cxn modelId="{E56F2AA4-A262-4A1C-B726-A161B67E4918}" type="presOf" srcId="{FF536BB5-B848-414E-AEEA-F7938E2CEFFB}" destId="{06D6588C-1626-49D1-AB73-0B76BBC4D92D}" srcOrd="0" destOrd="0" presId="urn:microsoft.com/office/officeart/2009/3/layout/HorizontalOrganizationChart"/>
    <dgm:cxn modelId="{45E366A8-AC36-48F9-822E-3E9ABC723E84}" type="presOf" srcId="{FF536BB5-B848-414E-AEEA-F7938E2CEFFB}" destId="{8FC1642B-9680-4B6F-8836-0F44629E9866}" srcOrd="1" destOrd="0" presId="urn:microsoft.com/office/officeart/2009/3/layout/HorizontalOrganizationChart"/>
    <dgm:cxn modelId="{CA7B38A9-0556-4555-A1A9-175DE17BFCF5}" type="presOf" srcId="{4AF19E48-CF4D-4CA7-AD2E-32346B3C59E2}" destId="{C6CD2A85-9931-458C-9F88-E294EE141426}" srcOrd="1" destOrd="0" presId="urn:microsoft.com/office/officeart/2009/3/layout/HorizontalOrganizationChart"/>
    <dgm:cxn modelId="{13A5C9B7-D7B9-4EE6-A884-F71C7A58E6F7}" type="presOf" srcId="{DE653F94-26B5-4AFA-B553-A19389BB6923}" destId="{73A5EA59-0E69-407E-8AA9-AE5C380A9AB9}" srcOrd="0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BA2554E0-913B-4A5F-B7B2-242EB39438EA}" type="presOf" srcId="{62E6A987-7BD9-46AC-B793-38A014AAA9D4}" destId="{BAEB3925-3E9A-47C5-A846-08DC18C7D58D}" srcOrd="1" destOrd="0" presId="urn:microsoft.com/office/officeart/2009/3/layout/HorizontalOrganizationChart"/>
    <dgm:cxn modelId="{E7C9E2F4-B333-480D-848F-429ED44DD3DC}" type="presOf" srcId="{2A27C2B2-AF5C-474A-90CE-07C70127571B}" destId="{E16AC75F-7D5A-4981-A544-7AB1A0FEB190}" srcOrd="0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B2BBB639-7B2A-4138-85D8-6F9135D0318A}" type="presParOf" srcId="{0F658F2A-517E-4262-BDF2-F855E32B4B35}" destId="{92BA6B7A-CEF1-4653-B3DE-FA865D6E4E3D}" srcOrd="0" destOrd="0" presId="urn:microsoft.com/office/officeart/2009/3/layout/HorizontalOrganizationChart"/>
    <dgm:cxn modelId="{B33F3AB1-64E4-4887-909B-EECF8366325C}" type="presParOf" srcId="{92BA6B7A-CEF1-4653-B3DE-FA865D6E4E3D}" destId="{BE50A3F8-8BB6-440B-A1C3-51089FDE78B8}" srcOrd="0" destOrd="0" presId="urn:microsoft.com/office/officeart/2009/3/layout/HorizontalOrganizationChart"/>
    <dgm:cxn modelId="{AE77D9A8-CEE6-473C-8D7C-598E8E25FAB0}" type="presParOf" srcId="{BE50A3F8-8BB6-440B-A1C3-51089FDE78B8}" destId="{FDC00B0B-E74B-43AB-A55D-9020FB328E10}" srcOrd="0" destOrd="0" presId="urn:microsoft.com/office/officeart/2009/3/layout/HorizontalOrganizationChart"/>
    <dgm:cxn modelId="{D794E34F-9DC1-4316-95A0-91B9D5A1D091}" type="presParOf" srcId="{BE50A3F8-8BB6-440B-A1C3-51089FDE78B8}" destId="{A58817F7-A627-4E65-921D-3A20570C542B}" srcOrd="1" destOrd="0" presId="urn:microsoft.com/office/officeart/2009/3/layout/HorizontalOrganizationChart"/>
    <dgm:cxn modelId="{7505747C-EB24-4514-B3F9-412EB30734D7}" type="presParOf" srcId="{92BA6B7A-CEF1-4653-B3DE-FA865D6E4E3D}" destId="{130EC6F2-D56C-484D-96B6-1246A321AC76}" srcOrd="1" destOrd="0" presId="urn:microsoft.com/office/officeart/2009/3/layout/HorizontalOrganizationChart"/>
    <dgm:cxn modelId="{85C50106-4DAF-442E-AA4D-3EE57AF9918D}" type="presParOf" srcId="{130EC6F2-D56C-484D-96B6-1246A321AC76}" destId="{73A5EA59-0E69-407E-8AA9-AE5C380A9AB9}" srcOrd="0" destOrd="0" presId="urn:microsoft.com/office/officeart/2009/3/layout/HorizontalOrganizationChart"/>
    <dgm:cxn modelId="{BC7C1DCB-3112-4E59-9677-8F463649584B}" type="presParOf" srcId="{130EC6F2-D56C-484D-96B6-1246A321AC76}" destId="{68FA153F-69BA-4A07-9C1D-B9C35CF3F680}" srcOrd="1" destOrd="0" presId="urn:microsoft.com/office/officeart/2009/3/layout/HorizontalOrganizationChart"/>
    <dgm:cxn modelId="{D8BBC3F3-3058-4F9D-BD5E-C9B51CDAB5D9}" type="presParOf" srcId="{68FA153F-69BA-4A07-9C1D-B9C35CF3F680}" destId="{4CE83650-458E-42DD-AC17-CD9DA5644E8A}" srcOrd="0" destOrd="0" presId="urn:microsoft.com/office/officeart/2009/3/layout/HorizontalOrganizationChart"/>
    <dgm:cxn modelId="{37A50F29-996F-422F-AD3E-D0E28DF5F23B}" type="presParOf" srcId="{4CE83650-458E-42DD-AC17-CD9DA5644E8A}" destId="{2E9DFA4D-0D0C-421A-9742-BCC953C2DCCC}" srcOrd="0" destOrd="0" presId="urn:microsoft.com/office/officeart/2009/3/layout/HorizontalOrganizationChart"/>
    <dgm:cxn modelId="{A2048D0A-F9C1-47E7-BC86-345E072A2FFC}" type="presParOf" srcId="{4CE83650-458E-42DD-AC17-CD9DA5644E8A}" destId="{C6CD2A85-9931-458C-9F88-E294EE141426}" srcOrd="1" destOrd="0" presId="urn:microsoft.com/office/officeart/2009/3/layout/HorizontalOrganizationChart"/>
    <dgm:cxn modelId="{F6F30D90-6BD6-4749-802C-951CFA7DEF50}" type="presParOf" srcId="{68FA153F-69BA-4A07-9C1D-B9C35CF3F680}" destId="{868C9DA8-81B7-4265-9591-F42979C7F0A1}" srcOrd="1" destOrd="0" presId="urn:microsoft.com/office/officeart/2009/3/layout/HorizontalOrganizationChart"/>
    <dgm:cxn modelId="{A6B5546A-E616-46D2-B46A-9D2893CDBEE6}" type="presParOf" srcId="{68FA153F-69BA-4A07-9C1D-B9C35CF3F680}" destId="{0E774CF9-7658-43C8-B31A-1E6A490C9928}" srcOrd="2" destOrd="0" presId="urn:microsoft.com/office/officeart/2009/3/layout/HorizontalOrganizationChart"/>
    <dgm:cxn modelId="{7BB1D46E-1DFD-4EF3-9063-3B2A6C26223A}" type="presParOf" srcId="{130EC6F2-D56C-484D-96B6-1246A321AC76}" destId="{4E23DD0B-6F07-4BBA-85BD-6C54EBC0F9C6}" srcOrd="2" destOrd="0" presId="urn:microsoft.com/office/officeart/2009/3/layout/HorizontalOrganizationChart"/>
    <dgm:cxn modelId="{E01142D5-E2CA-4C84-BF52-345859896855}" type="presParOf" srcId="{130EC6F2-D56C-484D-96B6-1246A321AC76}" destId="{88AE67AB-2B29-45B3-82B5-0469AA9C07A8}" srcOrd="3" destOrd="0" presId="urn:microsoft.com/office/officeart/2009/3/layout/HorizontalOrganizationChart"/>
    <dgm:cxn modelId="{B804BB4E-1FB4-4522-9500-566F09EC404F}" type="presParOf" srcId="{88AE67AB-2B29-45B3-82B5-0469AA9C07A8}" destId="{940E2C15-738E-43D4-810F-63454122F06A}" srcOrd="0" destOrd="0" presId="urn:microsoft.com/office/officeart/2009/3/layout/HorizontalOrganizationChart"/>
    <dgm:cxn modelId="{3B4FC269-BC72-40D5-9091-B81D2646A3DE}" type="presParOf" srcId="{940E2C15-738E-43D4-810F-63454122F06A}" destId="{CA15D4FD-CEB9-4A74-8BFC-31A64BD2595E}" srcOrd="0" destOrd="0" presId="urn:microsoft.com/office/officeart/2009/3/layout/HorizontalOrganizationChart"/>
    <dgm:cxn modelId="{2ACED79F-CFD5-4C4D-A395-C7B61F0D0581}" type="presParOf" srcId="{940E2C15-738E-43D4-810F-63454122F06A}" destId="{BAEB3925-3E9A-47C5-A846-08DC18C7D58D}" srcOrd="1" destOrd="0" presId="urn:microsoft.com/office/officeart/2009/3/layout/HorizontalOrganizationChart"/>
    <dgm:cxn modelId="{5E6FF418-0624-4E58-B431-1BE82F686C9F}" type="presParOf" srcId="{88AE67AB-2B29-45B3-82B5-0469AA9C07A8}" destId="{0683C197-4D7E-4D44-BDC0-418DED0F247A}" srcOrd="1" destOrd="0" presId="urn:microsoft.com/office/officeart/2009/3/layout/HorizontalOrganizationChart"/>
    <dgm:cxn modelId="{4FF87574-86C6-48B4-99CE-345B4D4987BE}" type="presParOf" srcId="{88AE67AB-2B29-45B3-82B5-0469AA9C07A8}" destId="{1D2312DF-17D1-417B-8CD1-41A30E321C49}" srcOrd="2" destOrd="0" presId="urn:microsoft.com/office/officeart/2009/3/layout/HorizontalOrganizationChart"/>
    <dgm:cxn modelId="{DD321CE3-94DD-441C-A6B5-505513CBD355}" type="presParOf" srcId="{130EC6F2-D56C-484D-96B6-1246A321AC76}" destId="{E16AC75F-7D5A-4981-A544-7AB1A0FEB190}" srcOrd="4" destOrd="0" presId="urn:microsoft.com/office/officeart/2009/3/layout/HorizontalOrganizationChart"/>
    <dgm:cxn modelId="{E46AFEC3-F39E-43A8-8E19-6F2DE46BAEB3}" type="presParOf" srcId="{130EC6F2-D56C-484D-96B6-1246A321AC76}" destId="{DEEE13AA-B03B-4EEE-9C90-3B24CBCFCB10}" srcOrd="5" destOrd="0" presId="urn:microsoft.com/office/officeart/2009/3/layout/HorizontalOrganizationChart"/>
    <dgm:cxn modelId="{0BA70422-5F6F-4A82-820C-6E0CDABB7046}" type="presParOf" srcId="{DEEE13AA-B03B-4EEE-9C90-3B24CBCFCB10}" destId="{39CD15C6-CA8F-4E01-935E-0035FE2327E6}" srcOrd="0" destOrd="0" presId="urn:microsoft.com/office/officeart/2009/3/layout/HorizontalOrganizationChart"/>
    <dgm:cxn modelId="{E2C437FF-5066-4B5B-B88B-1BFEB07F69C0}" type="presParOf" srcId="{39CD15C6-CA8F-4E01-935E-0035FE2327E6}" destId="{3E65C23C-7715-4C55-980F-37FDF6CB6E51}" srcOrd="0" destOrd="0" presId="urn:microsoft.com/office/officeart/2009/3/layout/HorizontalOrganizationChart"/>
    <dgm:cxn modelId="{C8943C48-6B01-48B3-8B99-77F9951718E0}" type="presParOf" srcId="{39CD15C6-CA8F-4E01-935E-0035FE2327E6}" destId="{CBF44D4A-0694-420E-AF65-2AC3222FEABD}" srcOrd="1" destOrd="0" presId="urn:microsoft.com/office/officeart/2009/3/layout/HorizontalOrganizationChart"/>
    <dgm:cxn modelId="{796C5271-33B6-4DC0-9128-E8C227DB4458}" type="presParOf" srcId="{DEEE13AA-B03B-4EEE-9C90-3B24CBCFCB10}" destId="{34DDB0C4-6ED2-4044-82C3-B6E8219A1D9B}" srcOrd="1" destOrd="0" presId="urn:microsoft.com/office/officeart/2009/3/layout/HorizontalOrganizationChart"/>
    <dgm:cxn modelId="{FE68B48A-792C-4D3E-BD5E-9663058ABD47}" type="presParOf" srcId="{DEEE13AA-B03B-4EEE-9C90-3B24CBCFCB10}" destId="{AB0F9E18-0F56-433F-91BE-4F248F7D1EBA}" srcOrd="2" destOrd="0" presId="urn:microsoft.com/office/officeart/2009/3/layout/HorizontalOrganizationChart"/>
    <dgm:cxn modelId="{154F35AD-4CFD-4860-A8AE-F695E000E3C7}" type="presParOf" srcId="{130EC6F2-D56C-484D-96B6-1246A321AC76}" destId="{77CC2456-8AF2-40C4-89F1-28389ECB0EAF}" srcOrd="6" destOrd="0" presId="urn:microsoft.com/office/officeart/2009/3/layout/HorizontalOrganizationChart"/>
    <dgm:cxn modelId="{23384CCA-096A-40CE-8A0F-276FF6A4C352}" type="presParOf" srcId="{130EC6F2-D56C-484D-96B6-1246A321AC76}" destId="{180CFFD7-9A59-425B-BAD0-1EF20B8D333D}" srcOrd="7" destOrd="0" presId="urn:microsoft.com/office/officeart/2009/3/layout/HorizontalOrganizationChart"/>
    <dgm:cxn modelId="{522E668E-A9DC-4460-AEBD-55D03A236340}" type="presParOf" srcId="{180CFFD7-9A59-425B-BAD0-1EF20B8D333D}" destId="{C6CD4A36-CA4E-4DF0-A240-32BC393DE32C}" srcOrd="0" destOrd="0" presId="urn:microsoft.com/office/officeart/2009/3/layout/HorizontalOrganizationChart"/>
    <dgm:cxn modelId="{EE8EA083-AC99-45DC-8FC2-DE9AF701D19C}" type="presParOf" srcId="{C6CD4A36-CA4E-4DF0-A240-32BC393DE32C}" destId="{06D6588C-1626-49D1-AB73-0B76BBC4D92D}" srcOrd="0" destOrd="0" presId="urn:microsoft.com/office/officeart/2009/3/layout/HorizontalOrganizationChart"/>
    <dgm:cxn modelId="{164BCF20-A317-45F2-A6BD-95B35CF7BB38}" type="presParOf" srcId="{C6CD4A36-CA4E-4DF0-A240-32BC393DE32C}" destId="{8FC1642B-9680-4B6F-8836-0F44629E9866}" srcOrd="1" destOrd="0" presId="urn:microsoft.com/office/officeart/2009/3/layout/HorizontalOrganizationChart"/>
    <dgm:cxn modelId="{24280842-362C-4C7D-A277-3F3A6D9F2F48}" type="presParOf" srcId="{180CFFD7-9A59-425B-BAD0-1EF20B8D333D}" destId="{74C0784A-A9E1-4DEC-9599-AA61694CF555}" srcOrd="1" destOrd="0" presId="urn:microsoft.com/office/officeart/2009/3/layout/HorizontalOrganizationChart"/>
    <dgm:cxn modelId="{90E550A3-F8F0-4974-849F-608BDAA05D89}" type="presParOf" srcId="{180CFFD7-9A59-425B-BAD0-1EF20B8D333D}" destId="{D37AB9FE-2BE1-4C1B-9E35-0CE689769ABC}" srcOrd="2" destOrd="0" presId="urn:microsoft.com/office/officeart/2009/3/layout/HorizontalOrganizationChart"/>
    <dgm:cxn modelId="{8B295564-9D72-456A-B7A3-E17B5A35E187}" type="presParOf" srcId="{130EC6F2-D56C-484D-96B6-1246A321AC76}" destId="{FE5153F6-7CB0-491A-833F-9AE029775842}" srcOrd="8" destOrd="0" presId="urn:microsoft.com/office/officeart/2009/3/layout/HorizontalOrganizationChart"/>
    <dgm:cxn modelId="{7A7D8A7F-EECE-4AF3-A6ED-E706B8C2CD47}" type="presParOf" srcId="{130EC6F2-D56C-484D-96B6-1246A321AC76}" destId="{6FC49E74-CF4E-4DD6-A105-33E846B0A08B}" srcOrd="9" destOrd="0" presId="urn:microsoft.com/office/officeart/2009/3/layout/HorizontalOrganizationChart"/>
    <dgm:cxn modelId="{D302026E-A720-45B9-BFC1-4132C917843C}" type="presParOf" srcId="{6FC49E74-CF4E-4DD6-A105-33E846B0A08B}" destId="{06DFC9A2-9CF6-43C3-99B5-241CD989E08B}" srcOrd="0" destOrd="0" presId="urn:microsoft.com/office/officeart/2009/3/layout/HorizontalOrganizationChart"/>
    <dgm:cxn modelId="{25EA6051-0654-44EE-8079-B8FD6DBBAF94}" type="presParOf" srcId="{06DFC9A2-9CF6-43C3-99B5-241CD989E08B}" destId="{8CD2ECB0-FBB9-410B-B130-2A88AC0ACE84}" srcOrd="0" destOrd="0" presId="urn:microsoft.com/office/officeart/2009/3/layout/HorizontalOrganizationChart"/>
    <dgm:cxn modelId="{2B48B223-45C7-40A2-9587-8D640DA99127}" type="presParOf" srcId="{06DFC9A2-9CF6-43C3-99B5-241CD989E08B}" destId="{838C42DD-0EF2-4894-B3FE-B6E6CA014C2B}" srcOrd="1" destOrd="0" presId="urn:microsoft.com/office/officeart/2009/3/layout/HorizontalOrganizationChart"/>
    <dgm:cxn modelId="{2367A5A7-2629-43B1-A4A0-64FD2CF36179}" type="presParOf" srcId="{6FC49E74-CF4E-4DD6-A105-33E846B0A08B}" destId="{D52BB675-4ED2-41D3-8B24-33F0DAE06AAA}" srcOrd="1" destOrd="0" presId="urn:microsoft.com/office/officeart/2009/3/layout/HorizontalOrganizationChart"/>
    <dgm:cxn modelId="{36E5DCE7-0E12-426A-96C9-D31BA8E76FD1}" type="presParOf" srcId="{6FC49E74-CF4E-4DD6-A105-33E846B0A08B}" destId="{C12E0E6E-77DC-498E-A89F-94284CFD2AF3}" srcOrd="2" destOrd="0" presId="urn:microsoft.com/office/officeart/2009/3/layout/HorizontalOrganizationChart"/>
    <dgm:cxn modelId="{E0920CDC-5A46-4A4E-BF2C-6359D15AE2B8}" type="presParOf" srcId="{92BA6B7A-CEF1-4653-B3DE-FA865D6E4E3D}" destId="{D82CC839-0B6B-4BEC-BAEC-15019B0C60EB}" srcOrd="2" destOrd="0" presId="urn:microsoft.com/office/officeart/2009/3/layout/HorizontalOrganizationChart"/>
    <dgm:cxn modelId="{0F855FAD-C9EF-4708-83D9-5149B6C5C2E0}" type="presParOf" srcId="{D82CC839-0B6B-4BEC-BAEC-15019B0C60EB}" destId="{A8210F0E-73AF-465F-8899-5A93A6FC0447}" srcOrd="0" destOrd="0" presId="urn:microsoft.com/office/officeart/2009/3/layout/HorizontalOrganizationChart"/>
    <dgm:cxn modelId="{6C54D4A7-9466-4850-873B-048D705B5B0B}" type="presParOf" srcId="{D82CC839-0B6B-4BEC-BAEC-15019B0C60EB}" destId="{B2BA4F83-761C-4C52-BB38-4DD24520E4D5}" srcOrd="1" destOrd="0" presId="urn:microsoft.com/office/officeart/2009/3/layout/HorizontalOrganizationChart"/>
    <dgm:cxn modelId="{7970AA17-F266-4499-B436-6AFAC4439A77}" type="presParOf" srcId="{B2BA4F83-761C-4C52-BB38-4DD24520E4D5}" destId="{EB5BBAEA-51C9-4807-9567-1D9AC842F159}" srcOrd="0" destOrd="0" presId="urn:microsoft.com/office/officeart/2009/3/layout/HorizontalOrganizationChart"/>
    <dgm:cxn modelId="{2CE71A4D-7507-415D-8C7C-1F60B3BB6246}" type="presParOf" srcId="{EB5BBAEA-51C9-4807-9567-1D9AC842F159}" destId="{07764F2A-43B7-4D2B-9C34-D271680D9396}" srcOrd="0" destOrd="0" presId="urn:microsoft.com/office/officeart/2009/3/layout/HorizontalOrganizationChart"/>
    <dgm:cxn modelId="{7B260CC6-69DB-4C55-95DD-BD2E45FCF6B1}" type="presParOf" srcId="{EB5BBAEA-51C9-4807-9567-1D9AC842F159}" destId="{48F22C44-2931-4617-A42E-F28F29E437F2}" srcOrd="1" destOrd="0" presId="urn:microsoft.com/office/officeart/2009/3/layout/HorizontalOrganizationChart"/>
    <dgm:cxn modelId="{A2649B94-D42D-4479-B012-806848B418CD}" type="presParOf" srcId="{B2BA4F83-761C-4C52-BB38-4DD24520E4D5}" destId="{7CDFB8C8-87E2-4BE1-9BCA-5DA67FCE59AD}" srcOrd="1" destOrd="0" presId="urn:microsoft.com/office/officeart/2009/3/layout/HorizontalOrganizationChart"/>
    <dgm:cxn modelId="{A47A5DEE-2552-4C17-87F9-9499292923F0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0FB18-60BB-4DDB-A2D6-ADFDCF5DDC6C}">
      <dsp:nvSpPr>
        <dsp:cNvPr id="0" name=""/>
        <dsp:cNvSpPr/>
      </dsp:nvSpPr>
      <dsp:spPr>
        <a:xfrm>
          <a:off x="1283" y="209411"/>
          <a:ext cx="2503102" cy="1001241"/>
        </a:xfrm>
        <a:prstGeom prst="homePlat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sp:txBody>
      <dsp:txXfrm>
        <a:off x="1283" y="209411"/>
        <a:ext cx="2252792" cy="1001241"/>
      </dsp:txXfrm>
    </dsp:sp>
    <dsp:sp modelId="{D38C07F4-39FE-465C-958E-C9672238782C}">
      <dsp:nvSpPr>
        <dsp:cNvPr id="0" name=""/>
        <dsp:cNvSpPr/>
      </dsp:nvSpPr>
      <dsp:spPr>
        <a:xfrm>
          <a:off x="2003765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sp:txBody>
      <dsp:txXfrm>
        <a:off x="2504386" y="209411"/>
        <a:ext cx="1501861" cy="1001241"/>
      </dsp:txXfrm>
    </dsp:sp>
    <dsp:sp modelId="{E0FB3E40-FBEE-4B11-A5B2-BA3871390B12}">
      <dsp:nvSpPr>
        <dsp:cNvPr id="0" name=""/>
        <dsp:cNvSpPr/>
      </dsp:nvSpPr>
      <dsp:spPr>
        <a:xfrm>
          <a:off x="4006248" y="209411"/>
          <a:ext cx="2503102" cy="1001241"/>
        </a:xfrm>
        <a:prstGeom prst="chevron">
          <a:avLst/>
        </a:prstGeom>
        <a:solidFill>
          <a:srgbClr val="2FA3EE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sp:txBody>
      <dsp:txXfrm>
        <a:off x="4506869" y="209411"/>
        <a:ext cx="1501861" cy="1001241"/>
      </dsp:txXfrm>
    </dsp:sp>
    <dsp:sp modelId="{129466C5-C52A-4163-A657-705F36E90F7B}">
      <dsp:nvSpPr>
        <dsp:cNvPr id="0" name=""/>
        <dsp:cNvSpPr/>
      </dsp:nvSpPr>
      <dsp:spPr>
        <a:xfrm>
          <a:off x="6008730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sp:txBody>
      <dsp:txXfrm>
        <a:off x="6509351" y="209411"/>
        <a:ext cx="1501861" cy="1001241"/>
      </dsp:txXfrm>
    </dsp:sp>
    <dsp:sp modelId="{3A7750E9-C1CD-4A88-9086-B7679A3301F2}">
      <dsp:nvSpPr>
        <dsp:cNvPr id="0" name=""/>
        <dsp:cNvSpPr/>
      </dsp:nvSpPr>
      <dsp:spPr>
        <a:xfrm>
          <a:off x="8011212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sp:txBody>
      <dsp:txXfrm>
        <a:off x="8511833" y="209411"/>
        <a:ext cx="1501861" cy="100124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0FB18-60BB-4DDB-A2D6-ADFDCF5DDC6C}">
      <dsp:nvSpPr>
        <dsp:cNvPr id="0" name=""/>
        <dsp:cNvSpPr/>
      </dsp:nvSpPr>
      <dsp:spPr>
        <a:xfrm>
          <a:off x="1283" y="209411"/>
          <a:ext cx="2503102" cy="1001241"/>
        </a:xfrm>
        <a:prstGeom prst="homePlate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sp:txBody>
      <dsp:txXfrm>
        <a:off x="1283" y="209411"/>
        <a:ext cx="2252792" cy="1001241"/>
      </dsp:txXfrm>
    </dsp:sp>
    <dsp:sp modelId="{D38C07F4-39FE-465C-958E-C9672238782C}">
      <dsp:nvSpPr>
        <dsp:cNvPr id="0" name=""/>
        <dsp:cNvSpPr/>
      </dsp:nvSpPr>
      <dsp:spPr>
        <a:xfrm>
          <a:off x="2003765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sp:txBody>
      <dsp:txXfrm>
        <a:off x="2504386" y="209411"/>
        <a:ext cx="1501861" cy="1001241"/>
      </dsp:txXfrm>
    </dsp:sp>
    <dsp:sp modelId="{E0FB3E40-FBEE-4B11-A5B2-BA3871390B12}">
      <dsp:nvSpPr>
        <dsp:cNvPr id="0" name=""/>
        <dsp:cNvSpPr/>
      </dsp:nvSpPr>
      <dsp:spPr>
        <a:xfrm>
          <a:off x="4006248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sp:txBody>
      <dsp:txXfrm>
        <a:off x="4506869" y="209411"/>
        <a:ext cx="1501861" cy="1001241"/>
      </dsp:txXfrm>
    </dsp:sp>
    <dsp:sp modelId="{129466C5-C52A-4163-A657-705F36E90F7B}">
      <dsp:nvSpPr>
        <dsp:cNvPr id="0" name=""/>
        <dsp:cNvSpPr/>
      </dsp:nvSpPr>
      <dsp:spPr>
        <a:xfrm>
          <a:off x="6008730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sp:txBody>
      <dsp:txXfrm>
        <a:off x="6509351" y="209411"/>
        <a:ext cx="1501861" cy="1001241"/>
      </dsp:txXfrm>
    </dsp:sp>
    <dsp:sp modelId="{3A7750E9-C1CD-4A88-9086-B7679A3301F2}">
      <dsp:nvSpPr>
        <dsp:cNvPr id="0" name=""/>
        <dsp:cNvSpPr/>
      </dsp:nvSpPr>
      <dsp:spPr>
        <a:xfrm>
          <a:off x="8011212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sp:txBody>
      <dsp:txXfrm>
        <a:off x="8511833" y="209411"/>
        <a:ext cx="1501861" cy="100124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069A48-0F10-4FBE-8984-0E69525B3C16}">
      <dsp:nvSpPr>
        <dsp:cNvPr id="0" name=""/>
        <dsp:cNvSpPr/>
      </dsp:nvSpPr>
      <dsp:spPr>
        <a:xfrm>
          <a:off x="6379" y="11118"/>
          <a:ext cx="4060311" cy="129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b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三月底前</a:t>
          </a:r>
          <a: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4379" y="11118"/>
        <a:ext cx="2764311" cy="1296000"/>
      </dsp:txXfrm>
    </dsp:sp>
    <dsp:sp modelId="{9235A28D-EBDB-4F28-AC7E-26321E5107F4}">
      <dsp:nvSpPr>
        <dsp:cNvPr id="0" name=""/>
        <dsp:cNvSpPr/>
      </dsp:nvSpPr>
      <dsp:spPr>
        <a:xfrm>
          <a:off x="6379" y="1469118"/>
          <a:ext cx="3248249" cy="194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交付以下功能：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發芽率辨識、人工判別、報表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測試環境有使用次數限制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採購項目：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工作臺設計、攝影機</a:t>
          </a:r>
        </a:p>
      </dsp:txBody>
      <dsp:txXfrm>
        <a:off x="6379" y="1469118"/>
        <a:ext cx="3248249" cy="1944000"/>
      </dsp:txXfrm>
    </dsp:sp>
    <dsp:sp modelId="{B706AE9A-E2E2-4771-955E-D0395EFFB480}">
      <dsp:nvSpPr>
        <dsp:cNvPr id="0" name=""/>
        <dsp:cNvSpPr/>
      </dsp:nvSpPr>
      <dsp:spPr>
        <a:xfrm>
          <a:off x="3850691" y="11118"/>
          <a:ext cx="4060311" cy="129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正式導入</a:t>
          </a:r>
        </a:p>
      </dsp:txBody>
      <dsp:txXfrm>
        <a:off x="4498691" y="11118"/>
        <a:ext cx="2764311" cy="1296000"/>
      </dsp:txXfrm>
    </dsp:sp>
    <dsp:sp modelId="{A6157471-4480-4D5F-BB27-7DC6B69D7C88}">
      <dsp:nvSpPr>
        <dsp:cNvPr id="0" name=""/>
        <dsp:cNvSpPr/>
      </dsp:nvSpPr>
      <dsp:spPr>
        <a:xfrm>
          <a:off x="3850691" y="1469118"/>
          <a:ext cx="3248249" cy="194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正式運行環境搭建</a:t>
          </a: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購買主機</a:t>
          </a: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</a:t>
          </a: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功能完整交付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權限、新增品種、問題回報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採購項目：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運行主機</a:t>
          </a:r>
        </a:p>
      </dsp:txBody>
      <dsp:txXfrm>
        <a:off x="3850691" y="1469118"/>
        <a:ext cx="3248249" cy="1944000"/>
      </dsp:txXfrm>
    </dsp:sp>
    <dsp:sp modelId="{6C844024-40B3-48A9-B8D0-27F825348E51}">
      <dsp:nvSpPr>
        <dsp:cNvPr id="0" name=""/>
        <dsp:cNvSpPr/>
      </dsp:nvSpPr>
      <dsp:spPr>
        <a:xfrm>
          <a:off x="7695002" y="11118"/>
          <a:ext cx="4060311" cy="129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擴大部署</a:t>
          </a:r>
        </a:p>
      </dsp:txBody>
      <dsp:txXfrm>
        <a:off x="8343002" y="11118"/>
        <a:ext cx="2764311" cy="1296000"/>
      </dsp:txXfrm>
    </dsp:sp>
    <dsp:sp modelId="{0ED591C7-B26B-40A7-9B12-8BD46D27A570}">
      <dsp:nvSpPr>
        <dsp:cNvPr id="0" name=""/>
        <dsp:cNvSpPr/>
      </dsp:nvSpPr>
      <dsp:spPr>
        <a:xfrm>
          <a:off x="7695002" y="1469118"/>
          <a:ext cx="3248249" cy="194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雲端部署服務環境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</a:t>
          </a: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設備建置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細節需再研議</a:t>
          </a:r>
        </a:p>
      </dsp:txBody>
      <dsp:txXfrm>
        <a:off x="7695002" y="1469118"/>
        <a:ext cx="3248249" cy="1944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0FB18-60BB-4DDB-A2D6-ADFDCF5DDC6C}">
      <dsp:nvSpPr>
        <dsp:cNvPr id="0" name=""/>
        <dsp:cNvSpPr/>
      </dsp:nvSpPr>
      <dsp:spPr>
        <a:xfrm>
          <a:off x="1283" y="209411"/>
          <a:ext cx="2503102" cy="1001241"/>
        </a:xfrm>
        <a:prstGeom prst="homePlat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sp:txBody>
      <dsp:txXfrm>
        <a:off x="1283" y="209411"/>
        <a:ext cx="2252792" cy="1001241"/>
      </dsp:txXfrm>
    </dsp:sp>
    <dsp:sp modelId="{D38C07F4-39FE-465C-958E-C9672238782C}">
      <dsp:nvSpPr>
        <dsp:cNvPr id="0" name=""/>
        <dsp:cNvSpPr/>
      </dsp:nvSpPr>
      <dsp:spPr>
        <a:xfrm>
          <a:off x="2003765" y="209411"/>
          <a:ext cx="2503102" cy="1001241"/>
        </a:xfrm>
        <a:prstGeom prst="chevron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sp:txBody>
      <dsp:txXfrm>
        <a:off x="2504386" y="209411"/>
        <a:ext cx="1501861" cy="1001241"/>
      </dsp:txXfrm>
    </dsp:sp>
    <dsp:sp modelId="{E0FB3E40-FBEE-4B11-A5B2-BA3871390B12}">
      <dsp:nvSpPr>
        <dsp:cNvPr id="0" name=""/>
        <dsp:cNvSpPr/>
      </dsp:nvSpPr>
      <dsp:spPr>
        <a:xfrm>
          <a:off x="4006248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sp:txBody>
      <dsp:txXfrm>
        <a:off x="4506869" y="209411"/>
        <a:ext cx="1501861" cy="1001241"/>
      </dsp:txXfrm>
    </dsp:sp>
    <dsp:sp modelId="{129466C5-C52A-4163-A657-705F36E90F7B}">
      <dsp:nvSpPr>
        <dsp:cNvPr id="0" name=""/>
        <dsp:cNvSpPr/>
      </dsp:nvSpPr>
      <dsp:spPr>
        <a:xfrm>
          <a:off x="6008730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sp:txBody>
      <dsp:txXfrm>
        <a:off x="6509351" y="209411"/>
        <a:ext cx="1501861" cy="1001241"/>
      </dsp:txXfrm>
    </dsp:sp>
    <dsp:sp modelId="{3A7750E9-C1CD-4A88-9086-B7679A3301F2}">
      <dsp:nvSpPr>
        <dsp:cNvPr id="0" name=""/>
        <dsp:cNvSpPr/>
      </dsp:nvSpPr>
      <dsp:spPr>
        <a:xfrm>
          <a:off x="8011212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sp:txBody>
      <dsp:txXfrm>
        <a:off x="8511833" y="209411"/>
        <a:ext cx="1501861" cy="10012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0FB18-60BB-4DDB-A2D6-ADFDCF5DDC6C}">
      <dsp:nvSpPr>
        <dsp:cNvPr id="0" name=""/>
        <dsp:cNvSpPr/>
      </dsp:nvSpPr>
      <dsp:spPr>
        <a:xfrm>
          <a:off x="1283" y="209411"/>
          <a:ext cx="2503102" cy="1001241"/>
        </a:xfrm>
        <a:prstGeom prst="homePlat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sp:txBody>
      <dsp:txXfrm>
        <a:off x="1283" y="209411"/>
        <a:ext cx="2252792" cy="1001241"/>
      </dsp:txXfrm>
    </dsp:sp>
    <dsp:sp modelId="{D38C07F4-39FE-465C-958E-C9672238782C}">
      <dsp:nvSpPr>
        <dsp:cNvPr id="0" name=""/>
        <dsp:cNvSpPr/>
      </dsp:nvSpPr>
      <dsp:spPr>
        <a:xfrm>
          <a:off x="2003765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sp:txBody>
      <dsp:txXfrm>
        <a:off x="2504386" y="209411"/>
        <a:ext cx="1501861" cy="1001241"/>
      </dsp:txXfrm>
    </dsp:sp>
    <dsp:sp modelId="{E0FB3E40-FBEE-4B11-A5B2-BA3871390B12}">
      <dsp:nvSpPr>
        <dsp:cNvPr id="0" name=""/>
        <dsp:cNvSpPr/>
      </dsp:nvSpPr>
      <dsp:spPr>
        <a:xfrm>
          <a:off x="4006248" y="209411"/>
          <a:ext cx="2503102" cy="1001241"/>
        </a:xfrm>
        <a:prstGeom prst="chevron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sp:txBody>
      <dsp:txXfrm>
        <a:off x="4506869" y="209411"/>
        <a:ext cx="1501861" cy="1001241"/>
      </dsp:txXfrm>
    </dsp:sp>
    <dsp:sp modelId="{129466C5-C52A-4163-A657-705F36E90F7B}">
      <dsp:nvSpPr>
        <dsp:cNvPr id="0" name=""/>
        <dsp:cNvSpPr/>
      </dsp:nvSpPr>
      <dsp:spPr>
        <a:xfrm>
          <a:off x="6008730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sp:txBody>
      <dsp:txXfrm>
        <a:off x="6509351" y="209411"/>
        <a:ext cx="1501861" cy="1001241"/>
      </dsp:txXfrm>
    </dsp:sp>
    <dsp:sp modelId="{3A7750E9-C1CD-4A88-9086-B7679A3301F2}">
      <dsp:nvSpPr>
        <dsp:cNvPr id="0" name=""/>
        <dsp:cNvSpPr/>
      </dsp:nvSpPr>
      <dsp:spPr>
        <a:xfrm>
          <a:off x="8011212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sp:txBody>
      <dsp:txXfrm>
        <a:off x="8511833" y="209411"/>
        <a:ext cx="1501861" cy="10012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0FB18-60BB-4DDB-A2D6-ADFDCF5DDC6C}">
      <dsp:nvSpPr>
        <dsp:cNvPr id="0" name=""/>
        <dsp:cNvSpPr/>
      </dsp:nvSpPr>
      <dsp:spPr>
        <a:xfrm>
          <a:off x="1283" y="209411"/>
          <a:ext cx="2503102" cy="1001241"/>
        </a:xfrm>
        <a:prstGeom prst="homePlat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sp:txBody>
      <dsp:txXfrm>
        <a:off x="1283" y="209411"/>
        <a:ext cx="2252792" cy="1001241"/>
      </dsp:txXfrm>
    </dsp:sp>
    <dsp:sp modelId="{D38C07F4-39FE-465C-958E-C9672238782C}">
      <dsp:nvSpPr>
        <dsp:cNvPr id="0" name=""/>
        <dsp:cNvSpPr/>
      </dsp:nvSpPr>
      <dsp:spPr>
        <a:xfrm>
          <a:off x="2003765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sp:txBody>
      <dsp:txXfrm>
        <a:off x="2504386" y="209411"/>
        <a:ext cx="1501861" cy="1001241"/>
      </dsp:txXfrm>
    </dsp:sp>
    <dsp:sp modelId="{E0FB3E40-FBEE-4B11-A5B2-BA3871390B12}">
      <dsp:nvSpPr>
        <dsp:cNvPr id="0" name=""/>
        <dsp:cNvSpPr/>
      </dsp:nvSpPr>
      <dsp:spPr>
        <a:xfrm>
          <a:off x="4006248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sp:txBody>
      <dsp:txXfrm>
        <a:off x="4506869" y="209411"/>
        <a:ext cx="1501861" cy="1001241"/>
      </dsp:txXfrm>
    </dsp:sp>
    <dsp:sp modelId="{129466C5-C52A-4163-A657-705F36E90F7B}">
      <dsp:nvSpPr>
        <dsp:cNvPr id="0" name=""/>
        <dsp:cNvSpPr/>
      </dsp:nvSpPr>
      <dsp:spPr>
        <a:xfrm>
          <a:off x="6008730" y="209411"/>
          <a:ext cx="2503102" cy="1001241"/>
        </a:xfrm>
        <a:prstGeom prst="chevron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sp:txBody>
      <dsp:txXfrm>
        <a:off x="6509351" y="209411"/>
        <a:ext cx="1501861" cy="1001241"/>
      </dsp:txXfrm>
    </dsp:sp>
    <dsp:sp modelId="{3A7750E9-C1CD-4A88-9086-B7679A3301F2}">
      <dsp:nvSpPr>
        <dsp:cNvPr id="0" name=""/>
        <dsp:cNvSpPr/>
      </dsp:nvSpPr>
      <dsp:spPr>
        <a:xfrm>
          <a:off x="8011212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sp:txBody>
      <dsp:txXfrm>
        <a:off x="8511833" y="209411"/>
        <a:ext cx="1501861" cy="10012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0FB18-60BB-4DDB-A2D6-ADFDCF5DDC6C}">
      <dsp:nvSpPr>
        <dsp:cNvPr id="0" name=""/>
        <dsp:cNvSpPr/>
      </dsp:nvSpPr>
      <dsp:spPr>
        <a:xfrm>
          <a:off x="1283" y="209411"/>
          <a:ext cx="2503102" cy="1001241"/>
        </a:xfrm>
        <a:prstGeom prst="homePlat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sp:txBody>
      <dsp:txXfrm>
        <a:off x="1283" y="209411"/>
        <a:ext cx="2252792" cy="1001241"/>
      </dsp:txXfrm>
    </dsp:sp>
    <dsp:sp modelId="{D38C07F4-39FE-465C-958E-C9672238782C}">
      <dsp:nvSpPr>
        <dsp:cNvPr id="0" name=""/>
        <dsp:cNvSpPr/>
      </dsp:nvSpPr>
      <dsp:spPr>
        <a:xfrm>
          <a:off x="2003765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sp:txBody>
      <dsp:txXfrm>
        <a:off x="2504386" y="209411"/>
        <a:ext cx="1501861" cy="1001241"/>
      </dsp:txXfrm>
    </dsp:sp>
    <dsp:sp modelId="{E0FB3E40-FBEE-4B11-A5B2-BA3871390B12}">
      <dsp:nvSpPr>
        <dsp:cNvPr id="0" name=""/>
        <dsp:cNvSpPr/>
      </dsp:nvSpPr>
      <dsp:spPr>
        <a:xfrm>
          <a:off x="4006248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sp:txBody>
      <dsp:txXfrm>
        <a:off x="4506869" y="209411"/>
        <a:ext cx="1501861" cy="1001241"/>
      </dsp:txXfrm>
    </dsp:sp>
    <dsp:sp modelId="{129466C5-C52A-4163-A657-705F36E90F7B}">
      <dsp:nvSpPr>
        <dsp:cNvPr id="0" name=""/>
        <dsp:cNvSpPr/>
      </dsp:nvSpPr>
      <dsp:spPr>
        <a:xfrm>
          <a:off x="6008730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sp:txBody>
      <dsp:txXfrm>
        <a:off x="6509351" y="209411"/>
        <a:ext cx="1501861" cy="1001241"/>
      </dsp:txXfrm>
    </dsp:sp>
    <dsp:sp modelId="{3A7750E9-C1CD-4A88-9086-B7679A3301F2}">
      <dsp:nvSpPr>
        <dsp:cNvPr id="0" name=""/>
        <dsp:cNvSpPr/>
      </dsp:nvSpPr>
      <dsp:spPr>
        <a:xfrm>
          <a:off x="8011212" y="209411"/>
          <a:ext cx="2503102" cy="1001241"/>
        </a:xfrm>
        <a:prstGeom prst="chevron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sp:txBody>
      <dsp:txXfrm>
        <a:off x="8511833" y="209411"/>
        <a:ext cx="1501861" cy="10012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0FB18-60BB-4DDB-A2D6-ADFDCF5DDC6C}">
      <dsp:nvSpPr>
        <dsp:cNvPr id="0" name=""/>
        <dsp:cNvSpPr/>
      </dsp:nvSpPr>
      <dsp:spPr>
        <a:xfrm>
          <a:off x="1283" y="209411"/>
          <a:ext cx="2503102" cy="1001241"/>
        </a:xfrm>
        <a:prstGeom prst="homePlat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sp:txBody>
      <dsp:txXfrm>
        <a:off x="1283" y="209411"/>
        <a:ext cx="2252792" cy="1001241"/>
      </dsp:txXfrm>
    </dsp:sp>
    <dsp:sp modelId="{D38C07F4-39FE-465C-958E-C9672238782C}">
      <dsp:nvSpPr>
        <dsp:cNvPr id="0" name=""/>
        <dsp:cNvSpPr/>
      </dsp:nvSpPr>
      <dsp:spPr>
        <a:xfrm>
          <a:off x="2003765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sp:txBody>
      <dsp:txXfrm>
        <a:off x="2504386" y="209411"/>
        <a:ext cx="1501861" cy="1001241"/>
      </dsp:txXfrm>
    </dsp:sp>
    <dsp:sp modelId="{E0FB3E40-FBEE-4B11-A5B2-BA3871390B12}">
      <dsp:nvSpPr>
        <dsp:cNvPr id="0" name=""/>
        <dsp:cNvSpPr/>
      </dsp:nvSpPr>
      <dsp:spPr>
        <a:xfrm>
          <a:off x="4006248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sp:txBody>
      <dsp:txXfrm>
        <a:off x="4506869" y="209411"/>
        <a:ext cx="1501861" cy="1001241"/>
      </dsp:txXfrm>
    </dsp:sp>
    <dsp:sp modelId="{129466C5-C52A-4163-A657-705F36E90F7B}">
      <dsp:nvSpPr>
        <dsp:cNvPr id="0" name=""/>
        <dsp:cNvSpPr/>
      </dsp:nvSpPr>
      <dsp:spPr>
        <a:xfrm>
          <a:off x="6008730" y="209411"/>
          <a:ext cx="2503102" cy="1001241"/>
        </a:xfrm>
        <a:prstGeom prst="chevron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sp:txBody>
      <dsp:txXfrm>
        <a:off x="6509351" y="209411"/>
        <a:ext cx="1501861" cy="1001241"/>
      </dsp:txXfrm>
    </dsp:sp>
    <dsp:sp modelId="{3A7750E9-C1CD-4A88-9086-B7679A3301F2}">
      <dsp:nvSpPr>
        <dsp:cNvPr id="0" name=""/>
        <dsp:cNvSpPr/>
      </dsp:nvSpPr>
      <dsp:spPr>
        <a:xfrm>
          <a:off x="8011212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sp:txBody>
      <dsp:txXfrm>
        <a:off x="8511833" y="209411"/>
        <a:ext cx="1501861" cy="100124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0FB18-60BB-4DDB-A2D6-ADFDCF5DDC6C}">
      <dsp:nvSpPr>
        <dsp:cNvPr id="0" name=""/>
        <dsp:cNvSpPr/>
      </dsp:nvSpPr>
      <dsp:spPr>
        <a:xfrm>
          <a:off x="1283" y="209411"/>
          <a:ext cx="2503102" cy="1001241"/>
        </a:xfrm>
        <a:prstGeom prst="homePlat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sp:txBody>
      <dsp:txXfrm>
        <a:off x="1283" y="209411"/>
        <a:ext cx="2252792" cy="1001241"/>
      </dsp:txXfrm>
    </dsp:sp>
    <dsp:sp modelId="{D38C07F4-39FE-465C-958E-C9672238782C}">
      <dsp:nvSpPr>
        <dsp:cNvPr id="0" name=""/>
        <dsp:cNvSpPr/>
      </dsp:nvSpPr>
      <dsp:spPr>
        <a:xfrm>
          <a:off x="2003765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sp:txBody>
      <dsp:txXfrm>
        <a:off x="2504386" y="209411"/>
        <a:ext cx="1501861" cy="1001241"/>
      </dsp:txXfrm>
    </dsp:sp>
    <dsp:sp modelId="{E0FB3E40-FBEE-4B11-A5B2-BA3871390B12}">
      <dsp:nvSpPr>
        <dsp:cNvPr id="0" name=""/>
        <dsp:cNvSpPr/>
      </dsp:nvSpPr>
      <dsp:spPr>
        <a:xfrm>
          <a:off x="4006248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sp:txBody>
      <dsp:txXfrm>
        <a:off x="4506869" y="209411"/>
        <a:ext cx="1501861" cy="1001241"/>
      </dsp:txXfrm>
    </dsp:sp>
    <dsp:sp modelId="{129466C5-C52A-4163-A657-705F36E90F7B}">
      <dsp:nvSpPr>
        <dsp:cNvPr id="0" name=""/>
        <dsp:cNvSpPr/>
      </dsp:nvSpPr>
      <dsp:spPr>
        <a:xfrm>
          <a:off x="6008730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sp:txBody>
      <dsp:txXfrm>
        <a:off x="6509351" y="209411"/>
        <a:ext cx="1501861" cy="1001241"/>
      </dsp:txXfrm>
    </dsp:sp>
    <dsp:sp modelId="{3A7750E9-C1CD-4A88-9086-B7679A3301F2}">
      <dsp:nvSpPr>
        <dsp:cNvPr id="0" name=""/>
        <dsp:cNvSpPr/>
      </dsp:nvSpPr>
      <dsp:spPr>
        <a:xfrm>
          <a:off x="8011212" y="209411"/>
          <a:ext cx="2503102" cy="1001241"/>
        </a:xfrm>
        <a:prstGeom prst="chevron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sp:txBody>
      <dsp:txXfrm>
        <a:off x="8511833" y="209411"/>
        <a:ext cx="1501861" cy="100124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rgbClr val="2FA3EE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t>2020/3/14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665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9736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016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143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370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044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333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6087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5622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6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83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t>2020/3/14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408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96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46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t>2020/3/14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374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t>2020/3/14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65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388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t>2020/3/14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23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defRPr>
            </a:lvl1pPr>
          </a:lstStyle>
          <a:p>
            <a:fld id="{62C14EDF-A5E3-4529-8305-7BACF0089F3D}" type="datetimeFigureOut">
              <a:rPr lang="zh-TW" altLang="en-US" smtClean="0"/>
              <a:pPr/>
              <a:t>2020/3/14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defRPr>
            </a:lvl1pPr>
          </a:lstStyle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93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  <p:sldLayoutId id="2147483947" r:id="rId16"/>
    <p:sldLayoutId id="2147483948" r:id="rId17"/>
    <p:sldLayoutId id="2147483949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3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13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14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15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24h.pchome.com.tw/prod/DCAS00-A78960312?fq=/S/DCAS4K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24h.pchome.com.tw/prod/DSAABD-A900A8POV?fq=/S/DSAADP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eclife.com.tw/SSD/moreinfo_46585.ht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0" Type="http://schemas.microsoft.com/office/2007/relationships/hdphoto" Target="../media/hdphoto1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diagramQuickStyle" Target="../diagrams/quickStyle3.xml"/><Relationship Id="rId18" Type="http://schemas.openxmlformats.org/officeDocument/2006/relationships/diagramQuickStyle" Target="../diagrams/quickStyle4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12" Type="http://schemas.openxmlformats.org/officeDocument/2006/relationships/diagramLayout" Target="../diagrams/layout3.xml"/><Relationship Id="rId17" Type="http://schemas.openxmlformats.org/officeDocument/2006/relationships/diagramLayout" Target="../diagrams/layout4.xml"/><Relationship Id="rId2" Type="http://schemas.openxmlformats.org/officeDocument/2006/relationships/diagramData" Target="../diagrams/data2.xml"/><Relationship Id="rId16" Type="http://schemas.openxmlformats.org/officeDocument/2006/relationships/diagramData" Target="../diagrams/data4.xml"/><Relationship Id="rId20" Type="http://schemas.microsoft.com/office/2007/relationships/diagramDrawing" Target="../diagrams/drawing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11" Type="http://schemas.openxmlformats.org/officeDocument/2006/relationships/diagramData" Target="../diagrams/data3.xml"/><Relationship Id="rId5" Type="http://schemas.openxmlformats.org/officeDocument/2006/relationships/diagramColors" Target="../diagrams/colors2.xml"/><Relationship Id="rId15" Type="http://schemas.microsoft.com/office/2007/relationships/diagramDrawing" Target="../diagrams/drawing3.xml"/><Relationship Id="rId10" Type="http://schemas.openxmlformats.org/officeDocument/2006/relationships/image" Target="../media/image11.png"/><Relationship Id="rId19" Type="http://schemas.openxmlformats.org/officeDocument/2006/relationships/diagramColors" Target="../diagrams/colors4.xml"/><Relationship Id="rId4" Type="http://schemas.openxmlformats.org/officeDocument/2006/relationships/diagramQuickStyle" Target="../diagrams/quickStyle2.xml"/><Relationship Id="rId9" Type="http://schemas.microsoft.com/office/2007/relationships/hdphoto" Target="../media/hdphoto2.wdp"/><Relationship Id="rId14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microsoft.com/office/2007/relationships/hdphoto" Target="../media/hdphoto3.wdp"/><Relationship Id="rId14" Type="http://schemas.microsoft.com/office/2007/relationships/diagramDrawing" Target="../diagrams/drawing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10.png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8DF8C-12F0-426D-9BC0-513435BEE6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研耘發芽率</a:t>
            </a:r>
            <a:r>
              <a:rPr lang="en-US" altLang="zh-TW" dirty="0"/>
              <a:t>E</a:t>
            </a:r>
            <a:r>
              <a:rPr lang="zh-TW" altLang="en-US" dirty="0"/>
              <a:t>化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90DB596-951E-4D56-8245-75273A0CC5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TW" dirty="0"/>
              <a:t>2020/2/23</a:t>
            </a:r>
          </a:p>
          <a:p>
            <a:pPr algn="r"/>
            <a:r>
              <a:rPr lang="zh-TW" altLang="en-US" dirty="0"/>
              <a:t>報告人：陳柏憲、曾韋翔</a:t>
            </a:r>
          </a:p>
        </p:txBody>
      </p:sp>
    </p:spTree>
    <p:extLst>
      <p:ext uri="{BB962C8B-B14F-4D97-AF65-F5344CB8AC3E}">
        <p14:creationId xmlns:p14="http://schemas.microsoft.com/office/powerpoint/2010/main" val="485253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3F2318-A2BA-4C01-A24B-0BD4C52CF93B}"/>
              </a:ext>
            </a:extLst>
          </p:cNvPr>
          <p:cNvSpPr/>
          <p:nvPr/>
        </p:nvSpPr>
        <p:spPr>
          <a:xfrm>
            <a:off x="6024282" y="2106986"/>
            <a:ext cx="5656730" cy="445517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E17295-DB89-48EB-BE95-6E71D8F4C90D}"/>
              </a:ext>
            </a:extLst>
          </p:cNvPr>
          <p:cNvSpPr/>
          <p:nvPr/>
        </p:nvSpPr>
        <p:spPr>
          <a:xfrm>
            <a:off x="7691718" y="3662082"/>
            <a:ext cx="2241176" cy="4347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12345678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7D1B53-09C9-4024-A639-08A14D613AA7}"/>
              </a:ext>
            </a:extLst>
          </p:cNvPr>
          <p:cNvSpPr/>
          <p:nvPr/>
        </p:nvSpPr>
        <p:spPr>
          <a:xfrm>
            <a:off x="7691718" y="4677335"/>
            <a:ext cx="2241176" cy="4347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**********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602E3F0-E7F5-4109-85EA-DBFB0C0B04F5}"/>
              </a:ext>
            </a:extLst>
          </p:cNvPr>
          <p:cNvSpPr txBox="1"/>
          <p:nvPr/>
        </p:nvSpPr>
        <p:spPr>
          <a:xfrm>
            <a:off x="8458200" y="3245784"/>
            <a:ext cx="70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工號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043688-1B12-4662-B28D-9CFE8D561560}"/>
              </a:ext>
            </a:extLst>
          </p:cNvPr>
          <p:cNvSpPr txBox="1"/>
          <p:nvPr/>
        </p:nvSpPr>
        <p:spPr>
          <a:xfrm>
            <a:off x="8458200" y="4202436"/>
            <a:ext cx="70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密碼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742F338-52FA-4270-8926-7FA88A227A90}"/>
              </a:ext>
            </a:extLst>
          </p:cNvPr>
          <p:cNvSpPr/>
          <p:nvPr/>
        </p:nvSpPr>
        <p:spPr>
          <a:xfrm>
            <a:off x="8045823" y="5354170"/>
            <a:ext cx="1613647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登入</a:t>
            </a:r>
          </a:p>
        </p:txBody>
      </p:sp>
    </p:spTree>
    <p:extLst>
      <p:ext uri="{BB962C8B-B14F-4D97-AF65-F5344CB8AC3E}">
        <p14:creationId xmlns:p14="http://schemas.microsoft.com/office/powerpoint/2010/main" val="272732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45423"/>
              </p:ext>
            </p:extLst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3F2318-A2BA-4C01-A24B-0BD4C52CF93B}"/>
              </a:ext>
            </a:extLst>
          </p:cNvPr>
          <p:cNvSpPr/>
          <p:nvPr/>
        </p:nvSpPr>
        <p:spPr>
          <a:xfrm>
            <a:off x="7180729" y="1981200"/>
            <a:ext cx="2590800" cy="45116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27AD369-EF37-4C3F-BA85-E8560E22BAD3}"/>
              </a:ext>
            </a:extLst>
          </p:cNvPr>
          <p:cNvSpPr/>
          <p:nvPr/>
        </p:nvSpPr>
        <p:spPr>
          <a:xfrm>
            <a:off x="7669305" y="3130830"/>
            <a:ext cx="1613647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模型調校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CAA0405-6DC6-47EF-8913-186E14AB93FF}"/>
              </a:ext>
            </a:extLst>
          </p:cNvPr>
          <p:cNvSpPr/>
          <p:nvPr/>
        </p:nvSpPr>
        <p:spPr>
          <a:xfrm>
            <a:off x="7669306" y="3979395"/>
            <a:ext cx="1613647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新增品項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2990031-58F9-4974-B7E3-DA9E08D392C7}"/>
              </a:ext>
            </a:extLst>
          </p:cNvPr>
          <p:cNvSpPr/>
          <p:nvPr/>
        </p:nvSpPr>
        <p:spPr>
          <a:xfrm>
            <a:off x="7669306" y="5677085"/>
            <a:ext cx="1613647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問題回應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A946465-3698-4F30-97A1-62FC7FC373F1}"/>
              </a:ext>
            </a:extLst>
          </p:cNvPr>
          <p:cNvSpPr/>
          <p:nvPr/>
        </p:nvSpPr>
        <p:spPr>
          <a:xfrm>
            <a:off x="7669306" y="4828240"/>
            <a:ext cx="1613647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檢視報表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D02E7F8-1F91-40EB-B763-FC67510D04EA}"/>
              </a:ext>
            </a:extLst>
          </p:cNvPr>
          <p:cNvSpPr/>
          <p:nvPr/>
        </p:nvSpPr>
        <p:spPr>
          <a:xfrm>
            <a:off x="7669305" y="2282266"/>
            <a:ext cx="1613647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辨識發芽率</a:t>
            </a:r>
          </a:p>
        </p:txBody>
      </p:sp>
    </p:spTree>
    <p:extLst>
      <p:ext uri="{BB962C8B-B14F-4D97-AF65-F5344CB8AC3E}">
        <p14:creationId xmlns:p14="http://schemas.microsoft.com/office/powerpoint/2010/main" val="106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428592"/>
              </p:ext>
            </p:extLst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3F2318-A2BA-4C01-A24B-0BD4C52CF93B}"/>
              </a:ext>
            </a:extLst>
          </p:cNvPr>
          <p:cNvSpPr/>
          <p:nvPr/>
        </p:nvSpPr>
        <p:spPr>
          <a:xfrm>
            <a:off x="6024282" y="2106986"/>
            <a:ext cx="5656730" cy="445517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E17295-DB89-48EB-BE95-6E71D8F4C90D}"/>
              </a:ext>
            </a:extLst>
          </p:cNvPr>
          <p:cNvSpPr/>
          <p:nvPr/>
        </p:nvSpPr>
        <p:spPr>
          <a:xfrm>
            <a:off x="7691718" y="3133164"/>
            <a:ext cx="2241176" cy="4347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3g1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7D1B53-09C9-4024-A639-08A14D613AA7}"/>
              </a:ext>
            </a:extLst>
          </p:cNvPr>
          <p:cNvSpPr/>
          <p:nvPr/>
        </p:nvSpPr>
        <p:spPr>
          <a:xfrm>
            <a:off x="7691718" y="4148417"/>
            <a:ext cx="2241176" cy="4347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2020/1/31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602E3F0-E7F5-4109-85EA-DBFB0C0B04F5}"/>
              </a:ext>
            </a:extLst>
          </p:cNvPr>
          <p:cNvSpPr txBox="1"/>
          <p:nvPr/>
        </p:nvSpPr>
        <p:spPr>
          <a:xfrm>
            <a:off x="8238565" y="2716866"/>
            <a:ext cx="114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品種編號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043688-1B12-4662-B28D-9CFE8D561560}"/>
              </a:ext>
            </a:extLst>
          </p:cNvPr>
          <p:cNvSpPr txBox="1"/>
          <p:nvPr/>
        </p:nvSpPr>
        <p:spPr>
          <a:xfrm>
            <a:off x="8238565" y="3673518"/>
            <a:ext cx="114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播種日期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08C43E-5222-4F72-8861-BEFC7854E07A}"/>
              </a:ext>
            </a:extLst>
          </p:cNvPr>
          <p:cNvSpPr/>
          <p:nvPr/>
        </p:nvSpPr>
        <p:spPr>
          <a:xfrm>
            <a:off x="6024282" y="2106986"/>
            <a:ext cx="1613647" cy="4829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辨識發芽率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96C9DA9-2983-41BC-9AE5-C9DFC7D4551E}"/>
              </a:ext>
            </a:extLst>
          </p:cNvPr>
          <p:cNvSpPr/>
          <p:nvPr/>
        </p:nvSpPr>
        <p:spPr>
          <a:xfrm>
            <a:off x="8045823" y="4848225"/>
            <a:ext cx="1613647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開始辨識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2330BC-4C4B-4157-BFFA-808C00D55F77}"/>
              </a:ext>
            </a:extLst>
          </p:cNvPr>
          <p:cNvSpPr/>
          <p:nvPr/>
        </p:nvSpPr>
        <p:spPr>
          <a:xfrm>
            <a:off x="7637929" y="5530102"/>
            <a:ext cx="2348754" cy="7900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辨識結果預覽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發芽率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)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78B6DD3-1FB5-4CCE-A547-533EE34A2F16}"/>
              </a:ext>
            </a:extLst>
          </p:cNvPr>
          <p:cNvSpPr/>
          <p:nvPr/>
        </p:nvSpPr>
        <p:spPr>
          <a:xfrm>
            <a:off x="10107707" y="5530103"/>
            <a:ext cx="1125070" cy="79001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人工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確認</a:t>
            </a:r>
          </a:p>
        </p:txBody>
      </p:sp>
    </p:spTree>
    <p:extLst>
      <p:ext uri="{BB962C8B-B14F-4D97-AF65-F5344CB8AC3E}">
        <p14:creationId xmlns:p14="http://schemas.microsoft.com/office/powerpoint/2010/main" val="301513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3744033"/>
              </p:ext>
            </p:extLst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3F2318-A2BA-4C01-A24B-0BD4C52CF93B}"/>
              </a:ext>
            </a:extLst>
          </p:cNvPr>
          <p:cNvSpPr/>
          <p:nvPr/>
        </p:nvSpPr>
        <p:spPr>
          <a:xfrm>
            <a:off x="6024282" y="2106987"/>
            <a:ext cx="5656730" cy="25456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E17295-DB89-48EB-BE95-6E71D8F4C90D}"/>
              </a:ext>
            </a:extLst>
          </p:cNvPr>
          <p:cNvSpPr/>
          <p:nvPr/>
        </p:nvSpPr>
        <p:spPr>
          <a:xfrm>
            <a:off x="7691718" y="3133164"/>
            <a:ext cx="2241176" cy="4347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3g1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602E3F0-E7F5-4109-85EA-DBFB0C0B04F5}"/>
              </a:ext>
            </a:extLst>
          </p:cNvPr>
          <p:cNvSpPr txBox="1"/>
          <p:nvPr/>
        </p:nvSpPr>
        <p:spPr>
          <a:xfrm>
            <a:off x="8238565" y="2716866"/>
            <a:ext cx="114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品種編號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08C43E-5222-4F72-8861-BEFC7854E07A}"/>
              </a:ext>
            </a:extLst>
          </p:cNvPr>
          <p:cNvSpPr/>
          <p:nvPr/>
        </p:nvSpPr>
        <p:spPr>
          <a:xfrm>
            <a:off x="6024282" y="2106986"/>
            <a:ext cx="1613647" cy="4829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模型調校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96C9DA9-2983-41BC-9AE5-C9DFC7D4551E}"/>
              </a:ext>
            </a:extLst>
          </p:cNvPr>
          <p:cNvSpPr/>
          <p:nvPr/>
        </p:nvSpPr>
        <p:spPr>
          <a:xfrm>
            <a:off x="8045823" y="3759807"/>
            <a:ext cx="1613647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開始調校</a:t>
            </a:r>
          </a:p>
        </p:txBody>
      </p:sp>
    </p:spTree>
    <p:extLst>
      <p:ext uri="{BB962C8B-B14F-4D97-AF65-F5344CB8AC3E}">
        <p14:creationId xmlns:p14="http://schemas.microsoft.com/office/powerpoint/2010/main" val="137919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7236914"/>
              </p:ext>
            </p:extLst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3F2318-A2BA-4C01-A24B-0BD4C52CF93B}"/>
              </a:ext>
            </a:extLst>
          </p:cNvPr>
          <p:cNvSpPr/>
          <p:nvPr/>
        </p:nvSpPr>
        <p:spPr>
          <a:xfrm>
            <a:off x="6024282" y="2106987"/>
            <a:ext cx="5656730" cy="43513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E17295-DB89-48EB-BE95-6E71D8F4C90D}"/>
              </a:ext>
            </a:extLst>
          </p:cNvPr>
          <p:cNvSpPr/>
          <p:nvPr/>
        </p:nvSpPr>
        <p:spPr>
          <a:xfrm>
            <a:off x="7691718" y="3266237"/>
            <a:ext cx="2241176" cy="20328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602E3F0-E7F5-4109-85EA-DBFB0C0B04F5}"/>
              </a:ext>
            </a:extLst>
          </p:cNvPr>
          <p:cNvSpPr txBox="1"/>
          <p:nvPr/>
        </p:nvSpPr>
        <p:spPr>
          <a:xfrm>
            <a:off x="6589059" y="2716866"/>
            <a:ext cx="444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品種編號，播種日、拍攝日、培養時長</a:t>
            </a:r>
            <a:endParaRPr lang="zh-TW" altLang="en-US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08C43E-5222-4F72-8861-BEFC7854E07A}"/>
              </a:ext>
            </a:extLst>
          </p:cNvPr>
          <p:cNvSpPr/>
          <p:nvPr/>
        </p:nvSpPr>
        <p:spPr>
          <a:xfrm>
            <a:off x="6024282" y="2106986"/>
            <a:ext cx="1613647" cy="4829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模型調校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96C9DA9-2983-41BC-9AE5-C9DFC7D4551E}"/>
              </a:ext>
            </a:extLst>
          </p:cNvPr>
          <p:cNvSpPr/>
          <p:nvPr/>
        </p:nvSpPr>
        <p:spPr>
          <a:xfrm>
            <a:off x="7451913" y="5570677"/>
            <a:ext cx="1093690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發芽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DFFD7B2-A491-48CA-9B93-E559C47A56C5}"/>
              </a:ext>
            </a:extLst>
          </p:cNvPr>
          <p:cNvSpPr/>
          <p:nvPr/>
        </p:nvSpPr>
        <p:spPr>
          <a:xfrm>
            <a:off x="9108142" y="5570677"/>
            <a:ext cx="1093690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未發芽</a:t>
            </a:r>
          </a:p>
        </p:txBody>
      </p:sp>
      <p:pic>
        <p:nvPicPr>
          <p:cNvPr id="7" name="圖片 6" descr="一張含有 食物, 水果 的圖片&#10;&#10;自動產生的描述">
            <a:extLst>
              <a:ext uri="{FF2B5EF4-FFF2-40B4-BE49-F238E27FC236}">
                <a16:creationId xmlns:a16="http://schemas.microsoft.com/office/drawing/2014/main" id="{8F35E070-EEC7-4D61-A2FC-BCCC0C4567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718" y="3266237"/>
            <a:ext cx="2241176" cy="2138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206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315458"/>
              </p:ext>
            </p:extLst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3F2318-A2BA-4C01-A24B-0BD4C52CF93B}"/>
              </a:ext>
            </a:extLst>
          </p:cNvPr>
          <p:cNvSpPr/>
          <p:nvPr/>
        </p:nvSpPr>
        <p:spPr>
          <a:xfrm>
            <a:off x="6024282" y="2106987"/>
            <a:ext cx="5656730" cy="43513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08C43E-5222-4F72-8861-BEFC7854E07A}"/>
              </a:ext>
            </a:extLst>
          </p:cNvPr>
          <p:cNvSpPr/>
          <p:nvPr/>
        </p:nvSpPr>
        <p:spPr>
          <a:xfrm>
            <a:off x="6024282" y="2106986"/>
            <a:ext cx="1613647" cy="4829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新增品項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E8FC5E-C90F-4B2E-8C53-7023520BDECE}"/>
              </a:ext>
            </a:extLst>
          </p:cNvPr>
          <p:cNvSpPr/>
          <p:nvPr/>
        </p:nvSpPr>
        <p:spPr>
          <a:xfrm>
            <a:off x="7691718" y="3133164"/>
            <a:ext cx="2241176" cy="4347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abc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037ABE4-C334-41BF-868C-56F1ECCA1D02}"/>
              </a:ext>
            </a:extLst>
          </p:cNvPr>
          <p:cNvSpPr txBox="1"/>
          <p:nvPr/>
        </p:nvSpPr>
        <p:spPr>
          <a:xfrm>
            <a:off x="7888941" y="2716866"/>
            <a:ext cx="184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設定品種編號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AEF522B-1831-4A6C-94E6-94F421F78349}"/>
              </a:ext>
            </a:extLst>
          </p:cNvPr>
          <p:cNvSpPr/>
          <p:nvPr/>
        </p:nvSpPr>
        <p:spPr>
          <a:xfrm>
            <a:off x="8045823" y="4931609"/>
            <a:ext cx="1613647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儲存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D3AB41-284C-41D7-90CC-2D4B0D10F057}"/>
              </a:ext>
            </a:extLst>
          </p:cNvPr>
          <p:cNvSpPr/>
          <p:nvPr/>
        </p:nvSpPr>
        <p:spPr>
          <a:xfrm>
            <a:off x="7691718" y="4080522"/>
            <a:ext cx="2241176" cy="4347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6 </a:t>
            </a:r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天</a:t>
            </a:r>
            <a:endParaRPr lang="en-US" altLang="zh-TW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472D3A-BB04-4D31-9244-F1CB7B7E00A0}"/>
              </a:ext>
            </a:extLst>
          </p:cNvPr>
          <p:cNvSpPr txBox="1"/>
          <p:nvPr/>
        </p:nvSpPr>
        <p:spPr>
          <a:xfrm>
            <a:off x="7888941" y="3664224"/>
            <a:ext cx="184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播種週期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1F22A5CE-47FE-44F8-9B28-1BEAA970788E}"/>
              </a:ext>
            </a:extLst>
          </p:cNvPr>
          <p:cNvSpPr/>
          <p:nvPr/>
        </p:nvSpPr>
        <p:spPr>
          <a:xfrm>
            <a:off x="8045823" y="5589394"/>
            <a:ext cx="1613647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取得照片</a:t>
            </a:r>
          </a:p>
        </p:txBody>
      </p:sp>
    </p:spTree>
    <p:extLst>
      <p:ext uri="{BB962C8B-B14F-4D97-AF65-F5344CB8AC3E}">
        <p14:creationId xmlns:p14="http://schemas.microsoft.com/office/powerpoint/2010/main" val="11517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70908"/>
              </p:ext>
            </p:extLst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3F2318-A2BA-4C01-A24B-0BD4C52CF93B}"/>
              </a:ext>
            </a:extLst>
          </p:cNvPr>
          <p:cNvSpPr/>
          <p:nvPr/>
        </p:nvSpPr>
        <p:spPr>
          <a:xfrm>
            <a:off x="6024282" y="2106987"/>
            <a:ext cx="5656730" cy="43513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08C43E-5222-4F72-8861-BEFC7854E07A}"/>
              </a:ext>
            </a:extLst>
          </p:cNvPr>
          <p:cNvSpPr/>
          <p:nvPr/>
        </p:nvSpPr>
        <p:spPr>
          <a:xfrm>
            <a:off x="6024282" y="2106986"/>
            <a:ext cx="1613647" cy="4829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新增品項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E8FC5E-C90F-4B2E-8C53-7023520BDECE}"/>
              </a:ext>
            </a:extLst>
          </p:cNvPr>
          <p:cNvSpPr/>
          <p:nvPr/>
        </p:nvSpPr>
        <p:spPr>
          <a:xfrm>
            <a:off x="6176683" y="3133164"/>
            <a:ext cx="2241176" cy="4347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abc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037ABE4-C334-41BF-868C-56F1ECCA1D02}"/>
              </a:ext>
            </a:extLst>
          </p:cNvPr>
          <p:cNvSpPr txBox="1"/>
          <p:nvPr/>
        </p:nvSpPr>
        <p:spPr>
          <a:xfrm>
            <a:off x="6373906" y="2716866"/>
            <a:ext cx="184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設定品種編號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D3AB41-284C-41D7-90CC-2D4B0D10F057}"/>
              </a:ext>
            </a:extLst>
          </p:cNvPr>
          <p:cNvSpPr/>
          <p:nvPr/>
        </p:nvSpPr>
        <p:spPr>
          <a:xfrm>
            <a:off x="6176683" y="4152807"/>
            <a:ext cx="2241176" cy="4347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6 </a:t>
            </a:r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天</a:t>
            </a:r>
            <a:endParaRPr lang="en-US" altLang="zh-TW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472D3A-BB04-4D31-9244-F1CB7B7E00A0}"/>
              </a:ext>
            </a:extLst>
          </p:cNvPr>
          <p:cNvSpPr txBox="1"/>
          <p:nvPr/>
        </p:nvSpPr>
        <p:spPr>
          <a:xfrm>
            <a:off x="6373906" y="3736509"/>
            <a:ext cx="184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播種週期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89C3247-A2A7-48DD-890C-D53D1599F548}"/>
              </a:ext>
            </a:extLst>
          </p:cNvPr>
          <p:cNvSpPr/>
          <p:nvPr/>
        </p:nvSpPr>
        <p:spPr>
          <a:xfrm>
            <a:off x="9476219" y="3295537"/>
            <a:ext cx="1379514" cy="1251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原圖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72D793C-36FA-45B3-B3EF-637E152E9B78}"/>
              </a:ext>
            </a:extLst>
          </p:cNvPr>
          <p:cNvSpPr/>
          <p:nvPr/>
        </p:nvSpPr>
        <p:spPr>
          <a:xfrm>
            <a:off x="10049435" y="4771615"/>
            <a:ext cx="1201272" cy="10896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圖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1A545E3-A4D0-4293-BCEC-36AF3A4FD7CE}"/>
              </a:ext>
            </a:extLst>
          </p:cNvPr>
          <p:cNvSpPr/>
          <p:nvPr/>
        </p:nvSpPr>
        <p:spPr>
          <a:xfrm>
            <a:off x="8301317" y="4771615"/>
            <a:ext cx="1201272" cy="10896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圖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81E9F29-3C18-433F-BB4A-6FDD4B4B2FEA}"/>
              </a:ext>
            </a:extLst>
          </p:cNvPr>
          <p:cNvSpPr/>
          <p:nvPr/>
        </p:nvSpPr>
        <p:spPr>
          <a:xfrm>
            <a:off x="6553200" y="4771615"/>
            <a:ext cx="1201272" cy="10896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圖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0A0A7663-67AA-4D2C-81D6-95F260813C54}"/>
              </a:ext>
            </a:extLst>
          </p:cNvPr>
          <p:cNvSpPr/>
          <p:nvPr/>
        </p:nvSpPr>
        <p:spPr>
          <a:xfrm>
            <a:off x="6779559" y="5960991"/>
            <a:ext cx="748553" cy="34055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選擇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476EBC66-AC7C-4478-B37B-2AA233B0D6F4}"/>
              </a:ext>
            </a:extLst>
          </p:cNvPr>
          <p:cNvSpPr/>
          <p:nvPr/>
        </p:nvSpPr>
        <p:spPr>
          <a:xfrm>
            <a:off x="8527676" y="5960991"/>
            <a:ext cx="748553" cy="34055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選擇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93A6DEE1-4480-4DBA-AB74-2EB104C00C9E}"/>
              </a:ext>
            </a:extLst>
          </p:cNvPr>
          <p:cNvSpPr/>
          <p:nvPr/>
        </p:nvSpPr>
        <p:spPr>
          <a:xfrm>
            <a:off x="10275794" y="5960991"/>
            <a:ext cx="748553" cy="34055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選擇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60B728F-D601-4A61-9EFE-7D4DEC36B7F5}"/>
              </a:ext>
            </a:extLst>
          </p:cNvPr>
          <p:cNvSpPr txBox="1"/>
          <p:nvPr/>
        </p:nvSpPr>
        <p:spPr>
          <a:xfrm>
            <a:off x="9242611" y="2741539"/>
            <a:ext cx="184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成像選擇</a:t>
            </a:r>
          </a:p>
        </p:txBody>
      </p:sp>
      <p:pic>
        <p:nvPicPr>
          <p:cNvPr id="27" name="圖片 26" descr="一張含有 食物, 水果 的圖片&#10;&#10;自動產生的描述">
            <a:extLst>
              <a:ext uri="{FF2B5EF4-FFF2-40B4-BE49-F238E27FC236}">
                <a16:creationId xmlns:a16="http://schemas.microsoft.com/office/drawing/2014/main" id="{64847A4C-4143-4DFF-AFCF-F1E4A227C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219" y="3301166"/>
            <a:ext cx="1379514" cy="131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圖片 27" descr="一張含有 食物, 水果 的圖片&#10;&#10;自動產生的描述">
            <a:extLst>
              <a:ext uri="{FF2B5EF4-FFF2-40B4-BE49-F238E27FC236}">
                <a16:creationId xmlns:a16="http://schemas.microsoft.com/office/drawing/2014/main" id="{CB27DEB7-39B5-4A11-8D13-196954E82B9C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781" y="4723955"/>
            <a:ext cx="1192104" cy="1137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圖片 28" descr="一張含有 食物, 水果 的圖片&#10;&#10;自動產生的描述">
            <a:extLst>
              <a:ext uri="{FF2B5EF4-FFF2-40B4-BE49-F238E27FC236}">
                <a16:creationId xmlns:a16="http://schemas.microsoft.com/office/drawing/2014/main" id="{F2205AAA-9ADA-4144-BB5A-8A99F00EB17B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789" y="4731478"/>
            <a:ext cx="1192104" cy="1137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圖片 29" descr="一張含有 食物, 水果 的圖片&#10;&#10;自動產生的描述">
            <a:extLst>
              <a:ext uri="{FF2B5EF4-FFF2-40B4-BE49-F238E27FC236}">
                <a16:creationId xmlns:a16="http://schemas.microsoft.com/office/drawing/2014/main" id="{04EBA9B6-8418-4BF9-A4B7-7181A5A6B5FC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435" y="4722859"/>
            <a:ext cx="1192104" cy="1137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38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048709"/>
              </p:ext>
            </p:extLst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3F2318-A2BA-4C01-A24B-0BD4C52CF93B}"/>
              </a:ext>
            </a:extLst>
          </p:cNvPr>
          <p:cNvSpPr/>
          <p:nvPr/>
        </p:nvSpPr>
        <p:spPr>
          <a:xfrm>
            <a:off x="6024282" y="2106987"/>
            <a:ext cx="5656730" cy="43513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08C43E-5222-4F72-8861-BEFC7854E07A}"/>
              </a:ext>
            </a:extLst>
          </p:cNvPr>
          <p:cNvSpPr/>
          <p:nvPr/>
        </p:nvSpPr>
        <p:spPr>
          <a:xfrm>
            <a:off x="6024282" y="2106986"/>
            <a:ext cx="1613647" cy="4829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新增品項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046F07D-DD85-48B1-B930-FCECF381C0A5}"/>
              </a:ext>
            </a:extLst>
          </p:cNvPr>
          <p:cNvSpPr/>
          <p:nvPr/>
        </p:nvSpPr>
        <p:spPr>
          <a:xfrm>
            <a:off x="7691718" y="3266237"/>
            <a:ext cx="2241176" cy="20328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圖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F6912FA-1F9E-4C57-83EC-F83B56E8390C}"/>
              </a:ext>
            </a:extLst>
          </p:cNvPr>
          <p:cNvSpPr txBox="1"/>
          <p:nvPr/>
        </p:nvSpPr>
        <p:spPr>
          <a:xfrm>
            <a:off x="6589059" y="2716866"/>
            <a:ext cx="444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發芽判斷</a:t>
            </a: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E29C5562-5128-4136-A648-00E85686C1D5}"/>
              </a:ext>
            </a:extLst>
          </p:cNvPr>
          <p:cNvSpPr/>
          <p:nvPr/>
        </p:nvSpPr>
        <p:spPr>
          <a:xfrm>
            <a:off x="7451913" y="5570677"/>
            <a:ext cx="1093690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發芽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E1C88ACD-FE08-4CB2-9083-7E5F16EC9C84}"/>
              </a:ext>
            </a:extLst>
          </p:cNvPr>
          <p:cNvSpPr/>
          <p:nvPr/>
        </p:nvSpPr>
        <p:spPr>
          <a:xfrm>
            <a:off x="9108142" y="5570677"/>
            <a:ext cx="1093690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未發芽</a:t>
            </a:r>
          </a:p>
        </p:txBody>
      </p:sp>
      <p:pic>
        <p:nvPicPr>
          <p:cNvPr id="6" name="圖片 5" descr="一張含有 食物 的圖片&#10;&#10;自動產生的描述">
            <a:extLst>
              <a:ext uri="{FF2B5EF4-FFF2-40B4-BE49-F238E27FC236}">
                <a16:creationId xmlns:a16="http://schemas.microsoft.com/office/drawing/2014/main" id="{ADB87EB5-FFF6-42A4-B9F9-B7F51B5A82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396" y="3227194"/>
            <a:ext cx="2293819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1653087"/>
              </p:ext>
            </p:extLst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3F2318-A2BA-4C01-A24B-0BD4C52CF93B}"/>
              </a:ext>
            </a:extLst>
          </p:cNvPr>
          <p:cNvSpPr/>
          <p:nvPr/>
        </p:nvSpPr>
        <p:spPr>
          <a:xfrm>
            <a:off x="6024282" y="2106987"/>
            <a:ext cx="5656730" cy="43513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08C43E-5222-4F72-8861-BEFC7854E07A}"/>
              </a:ext>
            </a:extLst>
          </p:cNvPr>
          <p:cNvSpPr/>
          <p:nvPr/>
        </p:nvSpPr>
        <p:spPr>
          <a:xfrm>
            <a:off x="6024282" y="2106986"/>
            <a:ext cx="1613647" cy="4829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檢視報表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D370615-432D-41A1-A7BD-D33FE262FE1A}"/>
              </a:ext>
            </a:extLst>
          </p:cNvPr>
          <p:cNvSpPr/>
          <p:nvPr/>
        </p:nvSpPr>
        <p:spPr>
          <a:xfrm>
            <a:off x="8005482" y="5003844"/>
            <a:ext cx="1613647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確定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60F8332-0874-412F-93F3-59624E45E063}"/>
              </a:ext>
            </a:extLst>
          </p:cNvPr>
          <p:cNvSpPr/>
          <p:nvPr/>
        </p:nvSpPr>
        <p:spPr>
          <a:xfrm>
            <a:off x="7691718" y="3133164"/>
            <a:ext cx="2241176" cy="4347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abc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318F6A4-A67A-451A-8A70-C7230E38E51A}"/>
              </a:ext>
            </a:extLst>
          </p:cNvPr>
          <p:cNvSpPr txBox="1"/>
          <p:nvPr/>
        </p:nvSpPr>
        <p:spPr>
          <a:xfrm>
            <a:off x="7888941" y="2716866"/>
            <a:ext cx="184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品種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BA4D4A-BC2D-4977-846D-EB936863F9EA}"/>
              </a:ext>
            </a:extLst>
          </p:cNvPr>
          <p:cNvSpPr/>
          <p:nvPr/>
        </p:nvSpPr>
        <p:spPr>
          <a:xfrm>
            <a:off x="7691718" y="4080522"/>
            <a:ext cx="2241176" cy="4347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近三週</a:t>
            </a:r>
            <a:endParaRPr lang="en-US" altLang="zh-TW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B4FCBBE-461F-4972-9344-614B32ED7EB2}"/>
              </a:ext>
            </a:extLst>
          </p:cNvPr>
          <p:cNvSpPr txBox="1"/>
          <p:nvPr/>
        </p:nvSpPr>
        <p:spPr>
          <a:xfrm>
            <a:off x="7888941" y="3664224"/>
            <a:ext cx="184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時間</a:t>
            </a:r>
          </a:p>
        </p:txBody>
      </p:sp>
    </p:spTree>
    <p:extLst>
      <p:ext uri="{BB962C8B-B14F-4D97-AF65-F5344CB8AC3E}">
        <p14:creationId xmlns:p14="http://schemas.microsoft.com/office/powerpoint/2010/main" val="307461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92D7E99-1E32-4B8A-9096-414A1F3B68D3}"/>
              </a:ext>
            </a:extLst>
          </p:cNvPr>
          <p:cNvSpPr/>
          <p:nvPr/>
        </p:nvSpPr>
        <p:spPr>
          <a:xfrm>
            <a:off x="6893858" y="2022568"/>
            <a:ext cx="3039035" cy="43513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zh-TW" sz="1100" dirty="0">
              <a:solidFill>
                <a:srgbClr val="4472C4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algn="ctr"/>
            <a:r>
              <a:rPr lang="zh-TW" altLang="en-US" sz="1100" dirty="0">
                <a:solidFill>
                  <a:srgbClr val="4472C4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品種：</a:t>
            </a:r>
            <a:r>
              <a:rPr lang="en-US" altLang="zh-TW" sz="1100" dirty="0">
                <a:solidFill>
                  <a:srgbClr val="4472C4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3G1</a:t>
            </a:r>
            <a:r>
              <a:rPr lang="zh-TW" altLang="en-US" sz="1100" dirty="0">
                <a:solidFill>
                  <a:srgbClr val="4472C4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    彙整週期：</a:t>
            </a:r>
            <a:r>
              <a:rPr lang="en-US" altLang="zh-TW" sz="1100" dirty="0">
                <a:solidFill>
                  <a:srgbClr val="4472C4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2020/1/1-2020/1/31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9935" y="2634615"/>
            <a:ext cx="1708910" cy="1040765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0857" y="3900170"/>
            <a:ext cx="2495550" cy="1562100"/>
          </a:xfrm>
          <a:prstGeom prst="rect">
            <a:avLst/>
          </a:prstGeom>
        </p:spPr>
      </p:pic>
      <p:cxnSp>
        <p:nvCxnSpPr>
          <p:cNvPr id="29" name="直線接點 28"/>
          <p:cNvCxnSpPr/>
          <p:nvPr/>
        </p:nvCxnSpPr>
        <p:spPr>
          <a:xfrm>
            <a:off x="8935720" y="2852420"/>
            <a:ext cx="75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8935720" y="2948940"/>
            <a:ext cx="75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8935720" y="3045460"/>
            <a:ext cx="75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8935720" y="3152140"/>
            <a:ext cx="75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8935720" y="3274060"/>
            <a:ext cx="75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152640" y="5661660"/>
            <a:ext cx="24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7152640" y="5758180"/>
            <a:ext cx="24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7152640" y="5854700"/>
            <a:ext cx="24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7152640" y="5961380"/>
            <a:ext cx="24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7152640" y="6083300"/>
            <a:ext cx="24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26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3F420F-C4A8-4B89-9534-B206CCBC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FB6C66-44FE-4692-AD3F-3D97363EE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發芽率辨識流程介紹</a:t>
            </a:r>
            <a:endParaRPr lang="en-US" altLang="zh-TW" dirty="0"/>
          </a:p>
          <a:p>
            <a:r>
              <a:rPr lang="zh-TW" altLang="en-US" dirty="0"/>
              <a:t>功能與操作流程說明</a:t>
            </a:r>
            <a:endParaRPr lang="en-US" altLang="zh-TW" dirty="0"/>
          </a:p>
          <a:p>
            <a:r>
              <a:rPr lang="zh-TW" altLang="en-US" dirty="0"/>
              <a:t>硬體設備需求</a:t>
            </a:r>
            <a:endParaRPr lang="en-US" altLang="zh-TW" dirty="0"/>
          </a:p>
          <a:p>
            <a:r>
              <a:rPr lang="zh-TW" altLang="en-US" dirty="0"/>
              <a:t>臨時動議</a:t>
            </a:r>
          </a:p>
        </p:txBody>
      </p:sp>
    </p:spTree>
    <p:extLst>
      <p:ext uri="{BB962C8B-B14F-4D97-AF65-F5344CB8AC3E}">
        <p14:creationId xmlns:p14="http://schemas.microsoft.com/office/powerpoint/2010/main" val="401015726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2080824"/>
              </p:ext>
            </p:extLst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3F2318-A2BA-4C01-A24B-0BD4C52CF93B}"/>
              </a:ext>
            </a:extLst>
          </p:cNvPr>
          <p:cNvSpPr/>
          <p:nvPr/>
        </p:nvSpPr>
        <p:spPr>
          <a:xfrm>
            <a:off x="6024282" y="2106987"/>
            <a:ext cx="5656730" cy="43513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08C43E-5222-4F72-8861-BEFC7854E07A}"/>
              </a:ext>
            </a:extLst>
          </p:cNvPr>
          <p:cNvSpPr/>
          <p:nvPr/>
        </p:nvSpPr>
        <p:spPr>
          <a:xfrm>
            <a:off x="6024282" y="2106986"/>
            <a:ext cx="1613647" cy="4829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問題回應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046F07D-DD85-48B1-B930-FCECF381C0A5}"/>
              </a:ext>
            </a:extLst>
          </p:cNvPr>
          <p:cNvSpPr/>
          <p:nvPr/>
        </p:nvSpPr>
        <p:spPr>
          <a:xfrm>
            <a:off x="8126506" y="2833415"/>
            <a:ext cx="2241176" cy="5055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辨識功能問題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F6912FA-1F9E-4C57-83EC-F83B56E8390C}"/>
              </a:ext>
            </a:extLst>
          </p:cNvPr>
          <p:cNvSpPr txBox="1"/>
          <p:nvPr/>
        </p:nvSpPr>
        <p:spPr>
          <a:xfrm>
            <a:off x="6629400" y="2901532"/>
            <a:ext cx="163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問題類型</a:t>
            </a: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E29C5562-5128-4136-A648-00E85686C1D5}"/>
              </a:ext>
            </a:extLst>
          </p:cNvPr>
          <p:cNvSpPr/>
          <p:nvPr/>
        </p:nvSpPr>
        <p:spPr>
          <a:xfrm>
            <a:off x="10260110" y="5693990"/>
            <a:ext cx="1093690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送出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AF5135C-6BB9-4941-A360-500E784FE7CC}"/>
              </a:ext>
            </a:extLst>
          </p:cNvPr>
          <p:cNvSpPr/>
          <p:nvPr/>
        </p:nvSpPr>
        <p:spPr>
          <a:xfrm>
            <a:off x="8126506" y="3519019"/>
            <a:ext cx="2241176" cy="14341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最近芝麻葉</a:t>
            </a:r>
            <a:r>
              <a:rPr lang="en-US" altLang="zh-TW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(3g1)</a:t>
            </a:r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辨識效果不太好，判斷過高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79CF9B9-A6ED-46DA-9F9E-DF53294AF441}"/>
              </a:ext>
            </a:extLst>
          </p:cNvPr>
          <p:cNvSpPr txBox="1"/>
          <p:nvPr/>
        </p:nvSpPr>
        <p:spPr>
          <a:xfrm>
            <a:off x="6629400" y="3587137"/>
            <a:ext cx="163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描述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ADC5C9-66CE-482D-8963-642ADDC34F23}"/>
              </a:ext>
            </a:extLst>
          </p:cNvPr>
          <p:cNvSpPr/>
          <p:nvPr/>
        </p:nvSpPr>
        <p:spPr>
          <a:xfrm>
            <a:off x="8126506" y="5067441"/>
            <a:ext cx="2241176" cy="5055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路徑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C0FD7FF-5263-4FE3-8368-206B6A4736B6}"/>
              </a:ext>
            </a:extLst>
          </p:cNvPr>
          <p:cNvSpPr txBox="1"/>
          <p:nvPr/>
        </p:nvSpPr>
        <p:spPr>
          <a:xfrm>
            <a:off x="6629400" y="5135558"/>
            <a:ext cx="1636060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檔案上傳</a:t>
            </a:r>
          </a:p>
        </p:txBody>
      </p:sp>
    </p:spTree>
    <p:extLst>
      <p:ext uri="{BB962C8B-B14F-4D97-AF65-F5344CB8AC3E}">
        <p14:creationId xmlns:p14="http://schemas.microsoft.com/office/powerpoint/2010/main" val="252791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3F420F-C4A8-4B89-9534-B206CCBC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FB6C66-44FE-4692-AD3F-3D97363EE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</a:rPr>
              <a:t>發芽率辨識流程介紹</a:t>
            </a:r>
            <a:endParaRPr lang="en-US" altLang="zh-TW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功能與操作流程說明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sz="3200" b="1" dirty="0">
                <a:solidFill>
                  <a:schemeClr val="accent6">
                    <a:lumMod val="75000"/>
                  </a:schemeClr>
                </a:solidFill>
              </a:rPr>
              <a:t>硬體設備需求</a:t>
            </a:r>
            <a:endParaRPr lang="en-US" altLang="zh-TW" sz="3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臨時動議</a:t>
            </a:r>
          </a:p>
        </p:txBody>
      </p:sp>
    </p:spTree>
    <p:extLst>
      <p:ext uri="{BB962C8B-B14F-4D97-AF65-F5344CB8AC3E}">
        <p14:creationId xmlns:p14="http://schemas.microsoft.com/office/powerpoint/2010/main" val="1703697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99B178-F5C3-423C-BCC5-2E048D0B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硬體設備需求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9864E2-FC18-409C-ABA5-E6170BA1D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攝影機：可取得足夠畫速成像之設備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補光器材：強化亮度、消除所有陰影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程式部屬設備：一般桌機，約</a:t>
            </a:r>
            <a:r>
              <a:rPr lang="en-US" altLang="zh-TW" dirty="0"/>
              <a:t>NTD</a:t>
            </a:r>
            <a:r>
              <a:rPr lang="zh-TW" altLang="en-US" dirty="0"/>
              <a:t> </a:t>
            </a:r>
            <a:r>
              <a:rPr lang="en-US" altLang="zh-TW" dirty="0"/>
              <a:t>25,000</a:t>
            </a:r>
            <a:r>
              <a:rPr lang="zh-TW" altLang="en-US" dirty="0"/>
              <a:t>內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工作臺：可架設捕光器材與攝影機</a:t>
            </a:r>
          </a:p>
        </p:txBody>
      </p:sp>
    </p:spTree>
    <p:extLst>
      <p:ext uri="{BB962C8B-B14F-4D97-AF65-F5344CB8AC3E}">
        <p14:creationId xmlns:p14="http://schemas.microsoft.com/office/powerpoint/2010/main" val="1311063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ECE7C95-AD55-4F61-9751-28DCC607A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2854" y="1870204"/>
            <a:ext cx="6000351" cy="34242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F58847-CBBC-4672-BBB5-E4D9E2088DB0}"/>
              </a:ext>
            </a:extLst>
          </p:cNvPr>
          <p:cNvSpPr/>
          <p:nvPr/>
        </p:nvSpPr>
        <p:spPr>
          <a:xfrm>
            <a:off x="5362968" y="5376988"/>
            <a:ext cx="6000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hlinkClick r:id="rId3"/>
              </a:rPr>
              <a:t>https://24h.pchome.com.tw/prod/DCAS00-A78960312?fq=/S/DCAS4K</a:t>
            </a:r>
            <a:endParaRPr lang="zh-TW" altLang="en-US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2335AB7-3AF6-48F1-AAE7-985367CC73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243"/>
          <a:stretch/>
        </p:blipFill>
        <p:spPr>
          <a:xfrm>
            <a:off x="703567" y="972623"/>
            <a:ext cx="4164267" cy="576503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B493F6-DDF6-4243-A497-57A513586512}"/>
              </a:ext>
            </a:extLst>
          </p:cNvPr>
          <p:cNvSpPr/>
          <p:nvPr/>
        </p:nvSpPr>
        <p:spPr>
          <a:xfrm>
            <a:off x="703567" y="5412848"/>
            <a:ext cx="4164267" cy="6813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956E96F-4732-4D2C-A676-CA5D97D4D1E8}"/>
              </a:ext>
            </a:extLst>
          </p:cNvPr>
          <p:cNvSpPr txBox="1"/>
          <p:nvPr/>
        </p:nvSpPr>
        <p:spPr>
          <a:xfrm>
            <a:off x="5072854" y="994276"/>
            <a:ext cx="5386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目標畫素：</a:t>
            </a:r>
            <a:r>
              <a:rPr lang="en-US" altLang="zh-TW" sz="32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2400 x 1600</a:t>
            </a:r>
            <a:r>
              <a:rPr lang="zh-TW" altLang="en-US" sz="32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以上</a:t>
            </a:r>
          </a:p>
        </p:txBody>
      </p:sp>
    </p:spTree>
    <p:extLst>
      <p:ext uri="{BB962C8B-B14F-4D97-AF65-F5344CB8AC3E}">
        <p14:creationId xmlns:p14="http://schemas.microsoft.com/office/powerpoint/2010/main" val="2807129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97C3E0-F786-445A-8901-034C62B35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5C40218-35CD-4B8B-ACDE-85F55F8D6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765" y="1416605"/>
            <a:ext cx="8516470" cy="53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30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4866B-BC0F-4121-93BD-4AC0F8C7E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EA8E359-F034-4A3B-9F7A-E1E0381B0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2637" y="1326729"/>
            <a:ext cx="5141237" cy="51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31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3" descr="一張含有 電腦, 桌 的圖片&#10;&#10;自動產生的描述">
            <a:extLst>
              <a:ext uri="{FF2B5EF4-FFF2-40B4-BE49-F238E27FC236}">
                <a16:creationId xmlns:a16="http://schemas.microsoft.com/office/drawing/2014/main" id="{4672B88E-A637-4E05-96DA-140BA2E52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3" y="1929731"/>
            <a:ext cx="5493686" cy="2481495"/>
          </a:xfrm>
          <a:prstGeom prst="rect">
            <a:avLst/>
          </a:prstGeom>
        </p:spPr>
      </p:pic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2939F41-5FB1-4167-91E9-AC0A33198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3522234"/>
            <a:ext cx="5939155" cy="2975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9D9ACA65-8121-4989-9122-AF235F43D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3" descr="一張含有 螢幕擷取畫面 的圖片&#10;&#10;自動產生的描述">
            <a:extLst>
              <a:ext uri="{FF2B5EF4-FFF2-40B4-BE49-F238E27FC236}">
                <a16:creationId xmlns:a16="http://schemas.microsoft.com/office/drawing/2014/main" id="{9A07B465-5870-4DB8-9E9A-141C59A98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56" y="3374764"/>
            <a:ext cx="6087532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11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EC60C1-D640-4BFB-8DA6-943683B8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7C1224E-A204-43A8-9B72-2B21D7598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4954" y="499565"/>
            <a:ext cx="6844962" cy="573991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B606D9F-C289-46CA-96C5-D604CFC2E119}"/>
              </a:ext>
            </a:extLst>
          </p:cNvPr>
          <p:cNvSpPr/>
          <p:nvPr/>
        </p:nvSpPr>
        <p:spPr>
          <a:xfrm>
            <a:off x="2054954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hlinkClick r:id="rId3"/>
              </a:rPr>
              <a:t>https://24h.pchome.com.tw/prod/DSAABD-A900A8POV?fq=/S/DSAADP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9893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3F420F-C4A8-4B89-9534-B206CCBC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FB6C66-44FE-4692-AD3F-3D97363EE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發芽率辨識流程介紹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功能與操作流程說明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硬體設備需求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臨時動議</a:t>
            </a:r>
          </a:p>
        </p:txBody>
      </p:sp>
    </p:spTree>
    <p:extLst>
      <p:ext uri="{BB962C8B-B14F-4D97-AF65-F5344CB8AC3E}">
        <p14:creationId xmlns:p14="http://schemas.microsoft.com/office/powerpoint/2010/main" val="2460126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8DF8C-12F0-426D-9BC0-513435BEE6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研耘發芽率</a:t>
            </a:r>
            <a:r>
              <a:rPr lang="en-US" altLang="zh-TW" dirty="0"/>
              <a:t>E</a:t>
            </a:r>
            <a:r>
              <a:rPr lang="zh-TW" altLang="en-US" dirty="0"/>
              <a:t>化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90DB596-951E-4D56-8245-75273A0CC5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TW" dirty="0"/>
              <a:t>2020/3/14</a:t>
            </a:r>
          </a:p>
          <a:p>
            <a:pPr algn="r"/>
            <a:r>
              <a:rPr lang="zh-TW" altLang="en-US" dirty="0"/>
              <a:t>報告人：陳柏憲、曾韋翔</a:t>
            </a:r>
          </a:p>
        </p:txBody>
      </p:sp>
    </p:spTree>
    <p:extLst>
      <p:ext uri="{BB962C8B-B14F-4D97-AF65-F5344CB8AC3E}">
        <p14:creationId xmlns:p14="http://schemas.microsoft.com/office/powerpoint/2010/main" val="1371051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3F420F-C4A8-4B89-9534-B206CCBC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FB6C66-44FE-4692-AD3F-3D97363EE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b="1" dirty="0">
                <a:solidFill>
                  <a:schemeClr val="accent6">
                    <a:lumMod val="75000"/>
                  </a:schemeClr>
                </a:solidFill>
              </a:rPr>
              <a:t>發芽率辨識流程介紹</a:t>
            </a:r>
            <a:endParaRPr lang="en-US" altLang="zh-TW" sz="3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功能與操作流程說明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硬體設備需求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臨時動議</a:t>
            </a:r>
          </a:p>
        </p:txBody>
      </p:sp>
    </p:spTree>
    <p:extLst>
      <p:ext uri="{BB962C8B-B14F-4D97-AF65-F5344CB8AC3E}">
        <p14:creationId xmlns:p14="http://schemas.microsoft.com/office/powerpoint/2010/main" val="3951857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31AD6-53D9-4A4D-AE5C-07AA2C1B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866E15-FA8B-4CEF-873C-4CC4124405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辨識效果演示</a:t>
            </a:r>
            <a:endParaRPr lang="en-US" altLang="zh-TW" dirty="0"/>
          </a:p>
          <a:p>
            <a:r>
              <a:rPr lang="en-US" altLang="zh-TW" dirty="0"/>
              <a:t>Line</a:t>
            </a:r>
            <a:r>
              <a:rPr lang="zh-TW" altLang="en-US" dirty="0"/>
              <a:t>操作介紹</a:t>
            </a:r>
            <a:endParaRPr lang="en-US" altLang="zh-TW" dirty="0"/>
          </a:p>
          <a:p>
            <a:r>
              <a:rPr lang="zh-TW" altLang="en-US" dirty="0"/>
              <a:t>開發階段規劃說明</a:t>
            </a:r>
            <a:endParaRPr lang="en-US" altLang="zh-TW" dirty="0"/>
          </a:p>
          <a:p>
            <a:r>
              <a:rPr lang="zh-TW" altLang="en-US" dirty="0"/>
              <a:t>需求與規格討論</a:t>
            </a:r>
            <a:endParaRPr lang="en-US" altLang="zh-TW" dirty="0"/>
          </a:p>
          <a:p>
            <a:r>
              <a:rPr lang="zh-TW" altLang="en-US" dirty="0"/>
              <a:t>費用說明</a:t>
            </a:r>
          </a:p>
        </p:txBody>
      </p:sp>
    </p:spTree>
    <p:extLst>
      <p:ext uri="{BB962C8B-B14F-4D97-AF65-F5344CB8AC3E}">
        <p14:creationId xmlns:p14="http://schemas.microsoft.com/office/powerpoint/2010/main" val="1549689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B7B985-1019-4E04-9FC9-0B5421CA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辨識效果演示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885FDB-5286-4AEB-ABA2-A7EA4DEF99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辨識品種：</a:t>
            </a:r>
            <a:r>
              <a:rPr lang="en-US" altLang="zh-TW" dirty="0"/>
              <a:t>3G1</a:t>
            </a:r>
            <a:r>
              <a:rPr lang="zh-TW" altLang="en-US" dirty="0"/>
              <a:t>、</a:t>
            </a:r>
            <a:r>
              <a:rPr lang="en-US" altLang="zh-TW" dirty="0"/>
              <a:t>GD</a:t>
            </a:r>
            <a:r>
              <a:rPr lang="zh-TW" altLang="en-US" dirty="0"/>
              <a:t>、</a:t>
            </a:r>
            <a:r>
              <a:rPr lang="en-US" altLang="zh-TW" dirty="0"/>
              <a:t>DG2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1914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957303-8148-4135-BF23-90C0C5F5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</a:t>
            </a:r>
            <a:r>
              <a:rPr lang="zh-TW" altLang="en-US" dirty="0"/>
              <a:t>操作介紹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0612D9-01FE-4847-B99F-6A68C2C40C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發芽率辨識</a:t>
            </a:r>
            <a:endParaRPr lang="en-US" altLang="zh-TW" dirty="0"/>
          </a:p>
          <a:p>
            <a:r>
              <a:rPr lang="zh-TW" altLang="en-US" dirty="0"/>
              <a:t>人工判別</a:t>
            </a:r>
            <a:endParaRPr lang="en-US" altLang="zh-TW" dirty="0"/>
          </a:p>
          <a:p>
            <a:r>
              <a:rPr lang="zh-TW" altLang="en-US" dirty="0"/>
              <a:t>新增品種</a:t>
            </a:r>
            <a:endParaRPr lang="en-US" altLang="zh-TW" dirty="0"/>
          </a:p>
          <a:p>
            <a:r>
              <a:rPr lang="zh-TW" altLang="en-US" dirty="0"/>
              <a:t>報表檢視</a:t>
            </a:r>
            <a:endParaRPr lang="en-US" altLang="zh-TW" dirty="0"/>
          </a:p>
          <a:p>
            <a:r>
              <a:rPr lang="zh-TW" altLang="en-US" dirty="0"/>
              <a:t>問題回饋</a:t>
            </a:r>
            <a:endParaRPr lang="en-US" altLang="zh-TW" dirty="0"/>
          </a:p>
          <a:p>
            <a:r>
              <a:rPr lang="zh-TW" altLang="en-US" dirty="0"/>
              <a:t>權限管理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EDF373-7F2C-4D3C-854D-16C892724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963" y="389964"/>
            <a:ext cx="3035677" cy="607807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A1A130-97F4-4646-90D3-8D8B8DC8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963" y="354105"/>
            <a:ext cx="3035677" cy="60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30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EDDD1C-F4D6-4A3D-9DA7-A7823AA3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原先討論方式方式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1E05DF0-ABDD-4D2D-86D4-D46ABFF0EBE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3775" y="2272965"/>
            <a:ext cx="1710226" cy="3424237"/>
          </a:xfrm>
          <a:prstGeom prst="rect">
            <a:avLst/>
          </a:prstGeom>
        </p:spPr>
      </p:pic>
      <p:pic>
        <p:nvPicPr>
          <p:cNvPr id="8" name="內容版面配置區 3">
            <a:extLst>
              <a:ext uri="{FF2B5EF4-FFF2-40B4-BE49-F238E27FC236}">
                <a16:creationId xmlns:a16="http://schemas.microsoft.com/office/drawing/2014/main" id="{B09E4D81-F920-4F5A-96F7-E0088290C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6" t="15122" r="69150" b="43750"/>
          <a:stretch/>
        </p:blipFill>
        <p:spPr>
          <a:xfrm>
            <a:off x="10640299" y="2855259"/>
            <a:ext cx="1019733" cy="914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561A058-1490-4C0B-A818-549810C90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994" y="2370758"/>
            <a:ext cx="1499746" cy="1103472"/>
          </a:xfrm>
          <a:prstGeom prst="rect">
            <a:avLst/>
          </a:prstGeom>
        </p:spPr>
      </p:pic>
      <p:sp>
        <p:nvSpPr>
          <p:cNvPr id="11" name="箭號: 左-右雙向 10">
            <a:extLst>
              <a:ext uri="{FF2B5EF4-FFF2-40B4-BE49-F238E27FC236}">
                <a16:creationId xmlns:a16="http://schemas.microsoft.com/office/drawing/2014/main" id="{69A756DD-41B3-4578-A42C-21DE05CD5A36}"/>
              </a:ext>
            </a:extLst>
          </p:cNvPr>
          <p:cNvSpPr/>
          <p:nvPr/>
        </p:nvSpPr>
        <p:spPr>
          <a:xfrm>
            <a:off x="2940424" y="2994212"/>
            <a:ext cx="2106705" cy="6364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左-右雙向 11">
            <a:extLst>
              <a:ext uri="{FF2B5EF4-FFF2-40B4-BE49-F238E27FC236}">
                <a16:creationId xmlns:a16="http://schemas.microsoft.com/office/drawing/2014/main" id="{A2E738F6-7832-469A-9636-1563CDF0F209}"/>
              </a:ext>
            </a:extLst>
          </p:cNvPr>
          <p:cNvSpPr/>
          <p:nvPr/>
        </p:nvSpPr>
        <p:spPr>
          <a:xfrm>
            <a:off x="8139538" y="2994212"/>
            <a:ext cx="2106705" cy="6364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「GCP」的圖片搜尋結果">
            <a:extLst>
              <a:ext uri="{FF2B5EF4-FFF2-40B4-BE49-F238E27FC236}">
                <a16:creationId xmlns:a16="http://schemas.microsoft.com/office/drawing/2014/main" id="{4E2BDCF7-544D-4638-9B28-CA45BCBA3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074" y="3405626"/>
            <a:ext cx="2678151" cy="140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6B4D9F-5A93-4D08-948A-1248F33D36E0}"/>
              </a:ext>
            </a:extLst>
          </p:cNvPr>
          <p:cNvSpPr txBox="1"/>
          <p:nvPr/>
        </p:nvSpPr>
        <p:spPr>
          <a:xfrm>
            <a:off x="4808573" y="4821638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/>
              <a:t>資料庫、對外連線、後台部署環境</a:t>
            </a:r>
            <a:endParaRPr lang="en-US" altLang="zh-TW" dirty="0"/>
          </a:p>
          <a:p>
            <a:pPr algn="ctr"/>
            <a:r>
              <a:rPr lang="zh-TW" altLang="en-US" dirty="0"/>
              <a:t>每個月基本費用</a:t>
            </a:r>
            <a:r>
              <a:rPr lang="en-US" altLang="zh-TW" dirty="0"/>
              <a:t>$100~$150</a:t>
            </a:r>
            <a:r>
              <a:rPr lang="zh-TW" altLang="en-US" dirty="0"/>
              <a:t>美金</a:t>
            </a:r>
            <a:endParaRPr lang="en-US" altLang="zh-TW" dirty="0"/>
          </a:p>
          <a:p>
            <a:pPr algn="ctr"/>
            <a:r>
              <a:rPr lang="zh-TW" altLang="en-US" dirty="0"/>
              <a:t>適用於更大規模的應用</a:t>
            </a:r>
          </a:p>
        </p:txBody>
      </p:sp>
    </p:spTree>
    <p:extLst>
      <p:ext uri="{BB962C8B-B14F-4D97-AF65-F5344CB8AC3E}">
        <p14:creationId xmlns:p14="http://schemas.microsoft.com/office/powerpoint/2010/main" val="1065121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957303-8148-4135-BF23-90C0C5F5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開發階段規劃說明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FDF26901-6554-4B25-95A5-DE850D9103D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59817089"/>
              </p:ext>
            </p:extLst>
          </p:nvPr>
        </p:nvGraphicFramePr>
        <p:xfrm>
          <a:off x="215153" y="2366963"/>
          <a:ext cx="11761694" cy="3424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8349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3">
            <a:extLst>
              <a:ext uri="{FF2B5EF4-FFF2-40B4-BE49-F238E27FC236}">
                <a16:creationId xmlns:a16="http://schemas.microsoft.com/office/drawing/2014/main" id="{2A02FB0F-5EBB-4BCA-A5C3-A236A3CA6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" t="5041" r="73443" b="49823"/>
          <a:stretch/>
        </p:blipFill>
        <p:spPr>
          <a:xfrm>
            <a:off x="6407420" y="2827244"/>
            <a:ext cx="1710226" cy="25908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5EDDD1C-F4D6-4A3D-9DA7-A7823AA3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建議部署方式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1E05DF0-ABDD-4D2D-86D4-D46ABFF0EBE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13775" y="2272965"/>
            <a:ext cx="1710226" cy="3424237"/>
          </a:xfrm>
          <a:prstGeom prst="rect">
            <a:avLst/>
          </a:prstGeom>
        </p:spPr>
      </p:pic>
      <p:pic>
        <p:nvPicPr>
          <p:cNvPr id="8" name="內容版面配置區 3">
            <a:extLst>
              <a:ext uri="{FF2B5EF4-FFF2-40B4-BE49-F238E27FC236}">
                <a16:creationId xmlns:a16="http://schemas.microsoft.com/office/drawing/2014/main" id="{B09E4D81-F920-4F5A-96F7-E0088290C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6" t="15122" r="69150" b="43750"/>
          <a:stretch/>
        </p:blipFill>
        <p:spPr>
          <a:xfrm>
            <a:off x="10640299" y="2855259"/>
            <a:ext cx="1019733" cy="914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561A058-1490-4C0B-A818-549810C90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994" y="2370758"/>
            <a:ext cx="1499746" cy="1103472"/>
          </a:xfrm>
          <a:prstGeom prst="rect">
            <a:avLst/>
          </a:prstGeom>
        </p:spPr>
      </p:pic>
      <p:sp>
        <p:nvSpPr>
          <p:cNvPr id="11" name="箭號: 左-右雙向 10">
            <a:extLst>
              <a:ext uri="{FF2B5EF4-FFF2-40B4-BE49-F238E27FC236}">
                <a16:creationId xmlns:a16="http://schemas.microsoft.com/office/drawing/2014/main" id="{69A756DD-41B3-4578-A42C-21DE05CD5A36}"/>
              </a:ext>
            </a:extLst>
          </p:cNvPr>
          <p:cNvSpPr/>
          <p:nvPr/>
        </p:nvSpPr>
        <p:spPr>
          <a:xfrm>
            <a:off x="2940424" y="2994212"/>
            <a:ext cx="2106705" cy="6364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左-右雙向 11">
            <a:extLst>
              <a:ext uri="{FF2B5EF4-FFF2-40B4-BE49-F238E27FC236}">
                <a16:creationId xmlns:a16="http://schemas.microsoft.com/office/drawing/2014/main" id="{A2E738F6-7832-469A-9636-1563CDF0F209}"/>
              </a:ext>
            </a:extLst>
          </p:cNvPr>
          <p:cNvSpPr/>
          <p:nvPr/>
        </p:nvSpPr>
        <p:spPr>
          <a:xfrm>
            <a:off x="8139538" y="2994212"/>
            <a:ext cx="2106705" cy="6364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267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4349C1-9F42-4D5F-9E57-E11995756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需求與規格討論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6574AF-EFF7-453C-BB21-C458BA87A6B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報表格式</a:t>
            </a:r>
            <a:endParaRPr lang="en-US" altLang="zh-TW" dirty="0"/>
          </a:p>
          <a:p>
            <a:r>
              <a:rPr lang="zh-TW" altLang="en-US" dirty="0"/>
              <a:t>工作臺規格：拍攝高度 </a:t>
            </a:r>
            <a:r>
              <a:rPr lang="en-US" altLang="zh-TW" dirty="0"/>
              <a:t>55 cm</a:t>
            </a:r>
          </a:p>
          <a:p>
            <a:r>
              <a:rPr lang="zh-TW" altLang="en-US" dirty="0"/>
              <a:t>攝影機型號：</a:t>
            </a:r>
            <a:r>
              <a:rPr lang="en-US" altLang="zh-TW" dirty="0"/>
              <a:t>Logitech </a:t>
            </a:r>
            <a:r>
              <a:rPr lang="zh-TW" altLang="en-US" dirty="0"/>
              <a:t>羅技 </a:t>
            </a:r>
            <a:r>
              <a:rPr lang="en-US" altLang="zh-TW" dirty="0"/>
              <a:t>C525 HD </a:t>
            </a:r>
            <a:r>
              <a:rPr lang="zh-TW" altLang="en-US" dirty="0"/>
              <a:t>網路視訊攝影機</a:t>
            </a:r>
            <a:r>
              <a:rPr lang="en-US" altLang="zh-TW" dirty="0">
                <a:hlinkClick r:id="rId2"/>
              </a:rPr>
              <a:t>https://www.eclife.com.tw/SSD/moreinfo_46585.htm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1B26AFF-BADD-4607-846D-F8504544D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4279383"/>
            <a:ext cx="3896005" cy="222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08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763EE1-E049-4E2A-A4DF-A048CE36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收費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F93C64-1698-419D-A49C-BBF7C9024C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開發費用收費：</a:t>
            </a:r>
            <a:br>
              <a:rPr lang="zh-TW" altLang="en-US" dirty="0"/>
            </a:br>
            <a:r>
              <a:rPr lang="zh-TW" altLang="en-US" dirty="0"/>
              <a:t>人數：</a:t>
            </a:r>
            <a:r>
              <a:rPr lang="en-US" altLang="zh-TW" dirty="0"/>
              <a:t>2</a:t>
            </a:r>
            <a:r>
              <a:rPr lang="zh-TW" altLang="en-US" dirty="0"/>
              <a:t>人</a:t>
            </a:r>
            <a:br>
              <a:rPr lang="zh-TW" altLang="en-US" dirty="0"/>
            </a:br>
            <a:r>
              <a:rPr lang="zh-TW" altLang="en-US" dirty="0"/>
              <a:t>日薪：</a:t>
            </a:r>
            <a:r>
              <a:rPr lang="en-US" altLang="zh-TW" dirty="0"/>
              <a:t>$2,000 ( $44,000 / 22</a:t>
            </a:r>
            <a:r>
              <a:rPr lang="zh-TW" altLang="en-US" dirty="0"/>
              <a:t>天 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dirty="0"/>
              <a:t>平均每週工時：</a:t>
            </a:r>
            <a:r>
              <a:rPr lang="en-US" altLang="zh-TW" dirty="0"/>
              <a:t>1.5</a:t>
            </a:r>
            <a:r>
              <a:rPr lang="zh-TW" altLang="en-US" dirty="0"/>
              <a:t>天</a:t>
            </a:r>
            <a:r>
              <a:rPr lang="en-US" altLang="zh-TW" dirty="0"/>
              <a:t>/</a:t>
            </a:r>
            <a:r>
              <a:rPr lang="zh-TW" altLang="en-US" dirty="0"/>
              <a:t>人</a:t>
            </a:r>
            <a:r>
              <a:rPr lang="en-US" altLang="zh-TW" dirty="0"/>
              <a:t>(8hr/day)</a:t>
            </a:r>
            <a:br>
              <a:rPr lang="en-US" altLang="zh-TW" dirty="0"/>
            </a:br>
            <a:r>
              <a:rPr lang="zh-TW" altLang="en-US" dirty="0"/>
              <a:t>第一階段目標時間： </a:t>
            </a:r>
            <a:r>
              <a:rPr lang="en-US" altLang="zh-TW" dirty="0"/>
              <a:t>(2020/2/1</a:t>
            </a:r>
            <a:r>
              <a:rPr lang="zh-TW" altLang="en-US" dirty="0"/>
              <a:t> </a:t>
            </a:r>
            <a:r>
              <a:rPr lang="en-US" altLang="zh-TW" dirty="0"/>
              <a:t>– 2020/3/31)</a:t>
            </a:r>
            <a:br>
              <a:rPr lang="en-US" altLang="zh-TW" dirty="0"/>
            </a:br>
            <a:r>
              <a:rPr lang="zh-TW" altLang="en-US" dirty="0"/>
              <a:t>超時未交付一天扣</a:t>
            </a:r>
            <a:r>
              <a:rPr lang="en-US" altLang="zh-TW" dirty="0"/>
              <a:t>1%</a:t>
            </a:r>
            <a:r>
              <a:rPr lang="zh-TW" altLang="en-US" dirty="0"/>
              <a:t>開發費用 </a:t>
            </a:r>
          </a:p>
        </p:txBody>
      </p:sp>
    </p:spTree>
    <p:extLst>
      <p:ext uri="{BB962C8B-B14F-4D97-AF65-F5344CB8AC3E}">
        <p14:creationId xmlns:p14="http://schemas.microsoft.com/office/powerpoint/2010/main" val="1096233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31C0FF-17ED-4E1B-872E-4868BDEE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/>
              <a:t>發芽率辨識流程介紹</a:t>
            </a:r>
            <a:endParaRPr lang="zh-TW" altLang="en-US" dirty="0"/>
          </a:p>
        </p:txBody>
      </p:sp>
      <p:graphicFrame>
        <p:nvGraphicFramePr>
          <p:cNvPr id="20" name="資料庫圖表 19">
            <a:extLst>
              <a:ext uri="{FF2B5EF4-FFF2-40B4-BE49-F238E27FC236}">
                <a16:creationId xmlns:a16="http://schemas.microsoft.com/office/drawing/2014/main" id="{80496DFF-BA1E-47DD-ABBF-6699183233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3142148"/>
              </p:ext>
            </p:extLst>
          </p:nvPr>
        </p:nvGraphicFramePr>
        <p:xfrm>
          <a:off x="838197" y="1686696"/>
          <a:ext cx="10515599" cy="1420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7"/>
          <a:srcRect t="51891" b="1654"/>
          <a:stretch/>
        </p:blipFill>
        <p:spPr>
          <a:xfrm>
            <a:off x="3956084" y="3517392"/>
            <a:ext cx="1503917" cy="27787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000" y="3206358"/>
            <a:ext cx="2995278" cy="318848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/>
          <a:srcRect t="51891" b="1654"/>
          <a:stretch/>
        </p:blipFill>
        <p:spPr>
          <a:xfrm>
            <a:off x="2261396" y="4817872"/>
            <a:ext cx="1503917" cy="2148840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3893669" y="3783107"/>
            <a:ext cx="2640555" cy="3315150"/>
            <a:chOff x="3008107" y="662940"/>
            <a:chExt cx="3333078" cy="4362676"/>
          </a:xfrm>
          <a:solidFill>
            <a:schemeClr val="bg2">
              <a:lumMod val="75000"/>
            </a:schemeClr>
          </a:solidFill>
        </p:grpSpPr>
        <p:grpSp>
          <p:nvGrpSpPr>
            <p:cNvPr id="8" name="群組 7"/>
            <p:cNvGrpSpPr/>
            <p:nvPr/>
          </p:nvGrpSpPr>
          <p:grpSpPr>
            <a:xfrm>
              <a:off x="3008107" y="1795183"/>
              <a:ext cx="224118" cy="2537013"/>
              <a:chOff x="1217407" y="3037243"/>
              <a:chExt cx="224118" cy="2537013"/>
            </a:xfrm>
            <a:grpFill/>
          </p:grpSpPr>
          <p:sp>
            <p:nvSpPr>
              <p:cNvPr id="32" name="矩形 31"/>
              <p:cNvSpPr/>
              <p:nvPr/>
            </p:nvSpPr>
            <p:spPr>
              <a:xfrm>
                <a:off x="1223010" y="3089910"/>
                <a:ext cx="213360" cy="2415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3" name="群組 32"/>
              <p:cNvGrpSpPr/>
              <p:nvPr/>
            </p:nvGrpSpPr>
            <p:grpSpPr>
              <a:xfrm>
                <a:off x="1217407" y="3037243"/>
                <a:ext cx="224118" cy="2537013"/>
                <a:chOff x="546847" y="2519083"/>
                <a:chExt cx="224118" cy="2537013"/>
              </a:xfrm>
              <a:grpFill/>
            </p:grpSpPr>
            <p:sp>
              <p:nvSpPr>
                <p:cNvPr id="34" name="橢圓 33"/>
                <p:cNvSpPr/>
                <p:nvPr/>
              </p:nvSpPr>
              <p:spPr>
                <a:xfrm>
                  <a:off x="546847" y="2519083"/>
                  <a:ext cx="224118" cy="116542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" name="橢圓 34"/>
                <p:cNvSpPr/>
                <p:nvPr/>
              </p:nvSpPr>
              <p:spPr>
                <a:xfrm>
                  <a:off x="546847" y="4939554"/>
                  <a:ext cx="224118" cy="116542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36" name="直線接點 35"/>
                <p:cNvCxnSpPr>
                  <a:stCxn id="34" idx="6"/>
                  <a:endCxn id="35" idx="6"/>
                </p:cNvCxnSpPr>
                <p:nvPr/>
              </p:nvCxnSpPr>
              <p:spPr>
                <a:xfrm>
                  <a:off x="770965" y="2577354"/>
                  <a:ext cx="0" cy="2420471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接點 36"/>
                <p:cNvCxnSpPr>
                  <a:stCxn id="34" idx="2"/>
                  <a:endCxn id="35" idx="2"/>
                </p:cNvCxnSpPr>
                <p:nvPr/>
              </p:nvCxnSpPr>
              <p:spPr>
                <a:xfrm>
                  <a:off x="546847" y="2577354"/>
                  <a:ext cx="0" cy="2420471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群組 8"/>
            <p:cNvGrpSpPr/>
            <p:nvPr/>
          </p:nvGrpSpPr>
          <p:grpSpPr>
            <a:xfrm>
              <a:off x="5035027" y="1498003"/>
              <a:ext cx="224118" cy="2537013"/>
              <a:chOff x="1217407" y="3037243"/>
              <a:chExt cx="224118" cy="2537013"/>
            </a:xfrm>
            <a:grpFill/>
          </p:grpSpPr>
          <p:sp>
            <p:nvSpPr>
              <p:cNvPr id="26" name="矩形 25"/>
              <p:cNvSpPr/>
              <p:nvPr/>
            </p:nvSpPr>
            <p:spPr>
              <a:xfrm>
                <a:off x="1223010" y="3089910"/>
                <a:ext cx="213360" cy="2415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7" name="群組 26"/>
              <p:cNvGrpSpPr/>
              <p:nvPr/>
            </p:nvGrpSpPr>
            <p:grpSpPr>
              <a:xfrm>
                <a:off x="1217407" y="3037243"/>
                <a:ext cx="224118" cy="2537013"/>
                <a:chOff x="546847" y="2519083"/>
                <a:chExt cx="224118" cy="2537013"/>
              </a:xfrm>
              <a:grpFill/>
            </p:grpSpPr>
            <p:sp>
              <p:nvSpPr>
                <p:cNvPr id="28" name="橢圓 27"/>
                <p:cNvSpPr/>
                <p:nvPr/>
              </p:nvSpPr>
              <p:spPr>
                <a:xfrm>
                  <a:off x="546847" y="2519083"/>
                  <a:ext cx="224118" cy="116542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9" name="橢圓 28"/>
                <p:cNvSpPr/>
                <p:nvPr/>
              </p:nvSpPr>
              <p:spPr>
                <a:xfrm>
                  <a:off x="546847" y="4939554"/>
                  <a:ext cx="224118" cy="116542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30" name="直線接點 29"/>
                <p:cNvCxnSpPr>
                  <a:stCxn id="28" idx="6"/>
                  <a:endCxn id="29" idx="6"/>
                </p:cNvCxnSpPr>
                <p:nvPr/>
              </p:nvCxnSpPr>
              <p:spPr>
                <a:xfrm>
                  <a:off x="770965" y="2577354"/>
                  <a:ext cx="0" cy="2420471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接點 30"/>
                <p:cNvCxnSpPr>
                  <a:stCxn id="28" idx="2"/>
                  <a:endCxn id="29" idx="2"/>
                </p:cNvCxnSpPr>
                <p:nvPr/>
              </p:nvCxnSpPr>
              <p:spPr>
                <a:xfrm>
                  <a:off x="546847" y="2577354"/>
                  <a:ext cx="0" cy="2420471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群組 9"/>
            <p:cNvGrpSpPr/>
            <p:nvPr/>
          </p:nvGrpSpPr>
          <p:grpSpPr>
            <a:xfrm>
              <a:off x="4128247" y="2488603"/>
              <a:ext cx="224118" cy="2537013"/>
              <a:chOff x="1217407" y="3037243"/>
              <a:chExt cx="224118" cy="2537013"/>
            </a:xfrm>
            <a:grpFill/>
          </p:grpSpPr>
          <p:sp>
            <p:nvSpPr>
              <p:cNvPr id="19" name="矩形 18"/>
              <p:cNvSpPr/>
              <p:nvPr/>
            </p:nvSpPr>
            <p:spPr>
              <a:xfrm>
                <a:off x="1223010" y="3089910"/>
                <a:ext cx="213360" cy="2415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1" name="群組 20"/>
              <p:cNvGrpSpPr/>
              <p:nvPr/>
            </p:nvGrpSpPr>
            <p:grpSpPr>
              <a:xfrm>
                <a:off x="1217407" y="3037243"/>
                <a:ext cx="224118" cy="2537013"/>
                <a:chOff x="546847" y="2519083"/>
                <a:chExt cx="224118" cy="2537013"/>
              </a:xfrm>
              <a:grpFill/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546847" y="2519083"/>
                  <a:ext cx="224118" cy="116542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3" name="橢圓 22"/>
                <p:cNvSpPr/>
                <p:nvPr/>
              </p:nvSpPr>
              <p:spPr>
                <a:xfrm>
                  <a:off x="546847" y="4939554"/>
                  <a:ext cx="224118" cy="116542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24" name="直線接點 23"/>
                <p:cNvCxnSpPr>
                  <a:stCxn id="22" idx="6"/>
                  <a:endCxn id="23" idx="6"/>
                </p:cNvCxnSpPr>
                <p:nvPr/>
              </p:nvCxnSpPr>
              <p:spPr>
                <a:xfrm>
                  <a:off x="770965" y="2577354"/>
                  <a:ext cx="0" cy="2420471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接點 24"/>
                <p:cNvCxnSpPr>
                  <a:stCxn id="22" idx="2"/>
                  <a:endCxn id="23" idx="2"/>
                </p:cNvCxnSpPr>
                <p:nvPr/>
              </p:nvCxnSpPr>
              <p:spPr>
                <a:xfrm>
                  <a:off x="546847" y="2577354"/>
                  <a:ext cx="0" cy="2420471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群組 10"/>
            <p:cNvGrpSpPr/>
            <p:nvPr/>
          </p:nvGrpSpPr>
          <p:grpSpPr>
            <a:xfrm>
              <a:off x="6117067" y="2183803"/>
              <a:ext cx="224118" cy="2537013"/>
              <a:chOff x="1217407" y="3037243"/>
              <a:chExt cx="224118" cy="2537013"/>
            </a:xfrm>
            <a:grpFill/>
          </p:grpSpPr>
          <p:sp>
            <p:nvSpPr>
              <p:cNvPr id="13" name="矩形 12"/>
              <p:cNvSpPr/>
              <p:nvPr/>
            </p:nvSpPr>
            <p:spPr>
              <a:xfrm>
                <a:off x="1223010" y="3089910"/>
                <a:ext cx="213360" cy="2415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4" name="群組 13"/>
              <p:cNvGrpSpPr/>
              <p:nvPr/>
            </p:nvGrpSpPr>
            <p:grpSpPr>
              <a:xfrm>
                <a:off x="1217407" y="3037243"/>
                <a:ext cx="224118" cy="2537013"/>
                <a:chOff x="546847" y="2519083"/>
                <a:chExt cx="224118" cy="2537013"/>
              </a:xfrm>
              <a:grpFill/>
            </p:grpSpPr>
            <p:sp>
              <p:nvSpPr>
                <p:cNvPr id="15" name="橢圓 14"/>
                <p:cNvSpPr/>
                <p:nvPr/>
              </p:nvSpPr>
              <p:spPr>
                <a:xfrm>
                  <a:off x="546847" y="2519083"/>
                  <a:ext cx="224118" cy="116542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" name="橢圓 15"/>
                <p:cNvSpPr/>
                <p:nvPr/>
              </p:nvSpPr>
              <p:spPr>
                <a:xfrm>
                  <a:off x="546847" y="4939554"/>
                  <a:ext cx="224118" cy="116542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7" name="直線接點 16"/>
                <p:cNvCxnSpPr>
                  <a:stCxn id="15" idx="6"/>
                  <a:endCxn id="16" idx="6"/>
                </p:cNvCxnSpPr>
                <p:nvPr/>
              </p:nvCxnSpPr>
              <p:spPr>
                <a:xfrm>
                  <a:off x="770965" y="2577354"/>
                  <a:ext cx="0" cy="2420471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接點 17"/>
                <p:cNvCxnSpPr>
                  <a:stCxn id="15" idx="2"/>
                  <a:endCxn id="16" idx="2"/>
                </p:cNvCxnSpPr>
                <p:nvPr/>
              </p:nvCxnSpPr>
              <p:spPr>
                <a:xfrm>
                  <a:off x="546847" y="2577354"/>
                  <a:ext cx="0" cy="2420471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矩形 11"/>
            <p:cNvSpPr/>
            <p:nvPr/>
          </p:nvSpPr>
          <p:spPr>
            <a:xfrm>
              <a:off x="3467100" y="662940"/>
              <a:ext cx="2423160" cy="275082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8" name="矩形 37"/>
          <p:cNvSpPr/>
          <p:nvPr/>
        </p:nvSpPr>
        <p:spPr>
          <a:xfrm>
            <a:off x="4192016" y="4486656"/>
            <a:ext cx="1481328" cy="195072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isometricRightUp">
              <a:rot lat="300000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 rot="5400000" flipH="1">
            <a:off x="5850128" y="4181856"/>
            <a:ext cx="140208" cy="908304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isometricOffAxis2Top">
              <a:rot lat="18600000" lon="2400000" rev="19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96" b="51324" l="2703" r="65946">
                        <a14:foregroundMark x1="34324" y1="6557" x2="34324" y2="6557"/>
                        <a14:foregroundMark x1="52973" y1="5044" x2="12973" y2="8701"/>
                        <a14:foregroundMark x1="10270" y1="9079" x2="7297" y2="9332"/>
                        <a14:foregroundMark x1="5946" y1="9584" x2="7027" y2="16141"/>
                        <a14:foregroundMark x1="38108" y1="9079" x2="18378" y2="43253"/>
                        <a14:foregroundMark x1="20541" y1="10214" x2="48108" y2="42623"/>
                        <a14:foregroundMark x1="5946" y1="16141" x2="5676" y2="48172"/>
                        <a14:foregroundMark x1="5676" y1="48928" x2="51351" y2="50694"/>
                        <a14:foregroundMark x1="65946" y1="29130" x2="64865" y2="31274"/>
                        <a14:backgroundMark x1="61622" y1="44136" x2="61081" y2="46784"/>
                      </a14:backgroundRemoval>
                    </a14:imgEffect>
                  </a14:imgLayer>
                </a14:imgProps>
              </a:ext>
            </a:extLst>
          </a:blip>
          <a:srcRect t="1" r="35164" b="47780"/>
          <a:stretch/>
        </p:blipFill>
        <p:spPr>
          <a:xfrm rot="14553446">
            <a:off x="2915376" y="3424159"/>
            <a:ext cx="955610" cy="2367327"/>
          </a:xfrm>
          <a:prstGeom prst="rect">
            <a:avLst/>
          </a:prstGeom>
          <a:scene3d>
            <a:camera prst="orthographicFront">
              <a:rot lat="0" lon="600000" rev="1200000"/>
            </a:camera>
            <a:lightRig rig="threePt" dir="t"/>
          </a:scene3d>
        </p:spPr>
      </p:pic>
      <p:pic>
        <p:nvPicPr>
          <p:cNvPr id="41" name="內容版面配置區 3">
            <a:extLst>
              <a:ext uri="{FF2B5EF4-FFF2-40B4-BE49-F238E27FC236}">
                <a16:creationId xmlns:a16="http://schemas.microsoft.com/office/drawing/2014/main" id="{2ECE7C95-AD55-4F61-9751-28DCC607AA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8048" b="42164"/>
          <a:stretch/>
        </p:blipFill>
        <p:spPr>
          <a:xfrm>
            <a:off x="4372217" y="2834639"/>
            <a:ext cx="904887" cy="934721"/>
          </a:xfrm>
          <a:prstGeom prst="rect">
            <a:avLst/>
          </a:prstGeom>
          <a:scene3d>
            <a:camera prst="orthographicFront">
              <a:rot lat="2699993" lon="0" rev="0"/>
            </a:camera>
            <a:lightRig rig="threePt" dir="t"/>
          </a:scene3d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8720" y="5044410"/>
            <a:ext cx="1981790" cy="700955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 rot="5400000" flipH="1">
            <a:off x="4393184" y="4383024"/>
            <a:ext cx="140208" cy="908304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isometricOffAxis2Top">
              <a:rot lat="18600000" lon="2400000" rev="19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爆炸 1 43"/>
          <p:cNvSpPr/>
          <p:nvPr/>
        </p:nvSpPr>
        <p:spPr>
          <a:xfrm>
            <a:off x="4246880" y="3027680"/>
            <a:ext cx="1402080" cy="934720"/>
          </a:xfrm>
          <a:prstGeom prst="irregularSeal1">
            <a:avLst/>
          </a:prstGeom>
          <a:solidFill>
            <a:srgbClr val="FFFF00">
              <a:alpha val="37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140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-0.13165 -0.07986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89" y="-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53" presetClass="exit" presetSubtype="32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44" grpId="0" animBg="1"/>
      <p:bldP spid="4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31C0FF-17ED-4E1B-872E-4868BDEE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發芽率辨識流程介紹</a:t>
            </a:r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EAD0546A-2356-42B3-880A-615F02737316}"/>
              </a:ext>
            </a:extLst>
          </p:cNvPr>
          <p:cNvGraphicFramePr/>
          <p:nvPr/>
        </p:nvGraphicFramePr>
        <p:xfrm>
          <a:off x="838199" y="1690688"/>
          <a:ext cx="10515599" cy="1420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83F038BA-3940-46B9-B765-2B4AB7A286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3110753"/>
            <a:ext cx="21139036" cy="36651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936AF6A-08DC-4DED-9A15-778D7616BC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639" y="3398520"/>
            <a:ext cx="3582417" cy="2398776"/>
          </a:xfrm>
          <a:prstGeom prst="rect">
            <a:avLst/>
          </a:prstGeom>
        </p:spPr>
      </p:pic>
      <p:sp>
        <p:nvSpPr>
          <p:cNvPr id="152" name="箭號: 向右 151">
            <a:extLst>
              <a:ext uri="{FF2B5EF4-FFF2-40B4-BE49-F238E27FC236}">
                <a16:creationId xmlns:a16="http://schemas.microsoft.com/office/drawing/2014/main" id="{4BB7C06B-EE5E-4683-91DB-8BD1B7A1763B}"/>
              </a:ext>
            </a:extLst>
          </p:cNvPr>
          <p:cNvSpPr/>
          <p:nvPr/>
        </p:nvSpPr>
        <p:spPr>
          <a:xfrm>
            <a:off x="5134536" y="4302218"/>
            <a:ext cx="1078006" cy="457200"/>
          </a:xfrm>
          <a:prstGeom prst="rightArrow">
            <a:avLst>
              <a:gd name="adj1" fmla="val 50000"/>
              <a:gd name="adj2" fmla="val 1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569776D-251A-4AB7-B26F-186F02C30C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4949" y="4167481"/>
            <a:ext cx="1249788" cy="999831"/>
          </a:xfrm>
          <a:prstGeom prst="rect">
            <a:avLst/>
          </a:prstGeom>
        </p:spPr>
      </p:pic>
      <p:graphicFrame>
        <p:nvGraphicFramePr>
          <p:cNvPr id="157" name="資料庫圖表 156">
            <a:extLst>
              <a:ext uri="{FF2B5EF4-FFF2-40B4-BE49-F238E27FC236}">
                <a16:creationId xmlns:a16="http://schemas.microsoft.com/office/drawing/2014/main" id="{57BCB93D-86A1-40BD-AEEC-C086539C42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0750126"/>
              </p:ext>
            </p:extLst>
          </p:nvPr>
        </p:nvGraphicFramePr>
        <p:xfrm>
          <a:off x="838197" y="1690687"/>
          <a:ext cx="10515599" cy="1420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158" name="資料庫圖表 157">
            <a:extLst>
              <a:ext uri="{FF2B5EF4-FFF2-40B4-BE49-F238E27FC236}">
                <a16:creationId xmlns:a16="http://schemas.microsoft.com/office/drawing/2014/main" id="{FFC924D5-5BF7-47BB-B732-C0C291A01F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2174153"/>
              </p:ext>
            </p:extLst>
          </p:nvPr>
        </p:nvGraphicFramePr>
        <p:xfrm>
          <a:off x="838197" y="1686696"/>
          <a:ext cx="10515599" cy="1420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98976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-0.453 -3.33333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5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3 -3.33333E-6 L -0.93568 -3.33333E-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3568 -3.33333E-6 L -1.38763 -3.33333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44444E-6 L -0.36992 4.44444E-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2" grpId="1" animBg="1"/>
      <p:bldGraphic spid="157" grpId="0">
        <p:bldAsOne/>
      </p:bldGraphic>
      <p:bldGraphic spid="15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31C0FF-17ED-4E1B-872E-4868BDEE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發芽率辨識流程介紹</a:t>
            </a:r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EAD0546A-2356-42B3-880A-615F02737316}"/>
              </a:ext>
            </a:extLst>
          </p:cNvPr>
          <p:cNvGraphicFramePr/>
          <p:nvPr/>
        </p:nvGraphicFramePr>
        <p:xfrm>
          <a:off x="838199" y="1690688"/>
          <a:ext cx="10515599" cy="1420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B180927E-550C-409C-8D8E-3474786C4F5C}"/>
              </a:ext>
            </a:extLst>
          </p:cNvPr>
          <p:cNvSpPr txBox="1"/>
          <p:nvPr/>
        </p:nvSpPr>
        <p:spPr>
          <a:xfrm>
            <a:off x="3191435" y="4113151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黑色比例：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9.94%</a:t>
            </a:r>
          </a:p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白色比例：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90.06%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A5294AE-6DE2-4CAE-8864-EDD6B7ADEF57}"/>
              </a:ext>
            </a:extLst>
          </p:cNvPr>
          <p:cNvSpPr txBox="1"/>
          <p:nvPr/>
        </p:nvSpPr>
        <p:spPr>
          <a:xfrm>
            <a:off x="6096000" y="4251650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閾值：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6.5%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939E5534-B236-40F0-93C7-48E07670531C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5318940" y="4436316"/>
            <a:ext cx="7770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9F259560-2780-45A1-80D3-70CC9ABEE06E}"/>
              </a:ext>
            </a:extLst>
          </p:cNvPr>
          <p:cNvCxnSpPr>
            <a:stCxn id="9" idx="3"/>
          </p:cNvCxnSpPr>
          <p:nvPr/>
        </p:nvCxnSpPr>
        <p:spPr>
          <a:xfrm flipV="1">
            <a:off x="7495742" y="3747250"/>
            <a:ext cx="687818" cy="68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EFC0102E-31B3-4EF0-A9A2-7A3E6F75EA46}"/>
              </a:ext>
            </a:extLst>
          </p:cNvPr>
          <p:cNvCxnSpPr>
            <a:stCxn id="9" idx="3"/>
          </p:cNvCxnSpPr>
          <p:nvPr/>
        </p:nvCxnSpPr>
        <p:spPr>
          <a:xfrm>
            <a:off x="7495742" y="4436316"/>
            <a:ext cx="730998" cy="730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4FD6B8B-44E4-4EB6-8C41-808E0DD06EA4}"/>
              </a:ext>
            </a:extLst>
          </p:cNvPr>
          <p:cNvSpPr txBox="1"/>
          <p:nvPr/>
        </p:nvSpPr>
        <p:spPr>
          <a:xfrm>
            <a:off x="8226740" y="3585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發芽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5BCA9B45-91D3-454F-98B4-32D17BDC7E35}"/>
              </a:ext>
            </a:extLst>
          </p:cNvPr>
          <p:cNvSpPr txBox="1"/>
          <p:nvPr/>
        </p:nvSpPr>
        <p:spPr>
          <a:xfrm>
            <a:off x="8226740" y="49764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未發芽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25F1A24-CDB9-439B-B96B-6EE916CD2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756" y="4167481"/>
            <a:ext cx="1249788" cy="999831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3B1D275-D0D1-4F0C-8B8A-6436AA3F45BC}"/>
              </a:ext>
            </a:extLst>
          </p:cNvPr>
          <p:cNvSpPr/>
          <p:nvPr/>
        </p:nvSpPr>
        <p:spPr>
          <a:xfrm>
            <a:off x="9133946" y="4284844"/>
            <a:ext cx="1078006" cy="457200"/>
          </a:xfrm>
          <a:prstGeom prst="rightArrow">
            <a:avLst>
              <a:gd name="adj1" fmla="val 50000"/>
              <a:gd name="adj2" fmla="val 1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ED8ACF3-36DB-404F-AC52-037C6181CFA4}"/>
              </a:ext>
            </a:extLst>
          </p:cNvPr>
          <p:cNvSpPr txBox="1"/>
          <p:nvPr/>
        </p:nvSpPr>
        <p:spPr>
          <a:xfrm>
            <a:off x="10315045" y="39155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資料庫</a:t>
            </a:r>
          </a:p>
        </p:txBody>
      </p:sp>
      <p:pic>
        <p:nvPicPr>
          <p:cNvPr id="1026" name="Picture 2" descr="「database」的圖片搜尋結果">
            <a:extLst>
              <a:ext uri="{FF2B5EF4-FFF2-40B4-BE49-F238E27FC236}">
                <a16:creationId xmlns:a16="http://schemas.microsoft.com/office/drawing/2014/main" id="{A431283A-D014-442D-997D-57AEB447C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491" b="91824" l="10000" r="90000">
                        <a14:foregroundMark x1="49667" y1="91824" x2="49667" y2="91824"/>
                        <a14:foregroundMark x1="50667" y1="8491" x2="50667" y2="84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045" y="4242841"/>
            <a:ext cx="941891" cy="99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B055AC7F-0FFB-4613-AA9B-F5E5B2A7A9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3532819"/>
              </p:ext>
            </p:extLst>
          </p:nvPr>
        </p:nvGraphicFramePr>
        <p:xfrm>
          <a:off x="838197" y="1690688"/>
          <a:ext cx="10515599" cy="1420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98406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Graphic spid="1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31C0FF-17ED-4E1B-872E-4868BDEE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發芽率辨識流程介紹</a:t>
            </a:r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EAD0546A-2356-42B3-880A-615F02737316}"/>
              </a:ext>
            </a:extLst>
          </p:cNvPr>
          <p:cNvGraphicFramePr/>
          <p:nvPr/>
        </p:nvGraphicFramePr>
        <p:xfrm>
          <a:off x="838199" y="1690688"/>
          <a:ext cx="10515599" cy="1420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B055AC7F-0FFB-4613-AA9B-F5E5B2A7A9AF}"/>
              </a:ext>
            </a:extLst>
          </p:cNvPr>
          <p:cNvGraphicFramePr/>
          <p:nvPr/>
        </p:nvGraphicFramePr>
        <p:xfrm>
          <a:off x="838197" y="1690688"/>
          <a:ext cx="10515599" cy="1420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3" name="群組 2"/>
          <p:cNvGrpSpPr/>
          <p:nvPr/>
        </p:nvGrpSpPr>
        <p:grpSpPr>
          <a:xfrm>
            <a:off x="2600959" y="2735615"/>
            <a:ext cx="6664961" cy="4506757"/>
            <a:chOff x="518159" y="3070895"/>
            <a:chExt cx="4451235" cy="3009865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3F038BA-3940-46B9-B765-2B4AB7A28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78943" b="17879"/>
            <a:stretch/>
          </p:blipFill>
          <p:spPr>
            <a:xfrm>
              <a:off x="518159" y="3070895"/>
              <a:ext cx="4451235" cy="3009865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936AF6A-08DC-4DED-9A15-778D7616B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8059" y="3390900"/>
              <a:ext cx="3583941" cy="2339340"/>
            </a:xfrm>
            <a:prstGeom prst="rect">
              <a:avLst/>
            </a:prstGeom>
          </p:spPr>
        </p:pic>
      </p:grpSp>
      <p:sp>
        <p:nvSpPr>
          <p:cNvPr id="6" name="禁止標誌 5"/>
          <p:cNvSpPr/>
          <p:nvPr/>
        </p:nvSpPr>
        <p:spPr>
          <a:xfrm>
            <a:off x="4714240" y="472948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" name="禁止標誌 23"/>
          <p:cNvSpPr/>
          <p:nvPr/>
        </p:nvSpPr>
        <p:spPr>
          <a:xfrm>
            <a:off x="4942840" y="472948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禁止標誌 24"/>
          <p:cNvSpPr/>
          <p:nvPr/>
        </p:nvSpPr>
        <p:spPr>
          <a:xfrm>
            <a:off x="5839460" y="494792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禁止標誌 25"/>
          <p:cNvSpPr/>
          <p:nvPr/>
        </p:nvSpPr>
        <p:spPr>
          <a:xfrm>
            <a:off x="6050280" y="472694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" name="禁止標誌 26"/>
          <p:cNvSpPr/>
          <p:nvPr/>
        </p:nvSpPr>
        <p:spPr>
          <a:xfrm>
            <a:off x="6052820" y="451104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8" name="禁止標誌 27"/>
          <p:cNvSpPr/>
          <p:nvPr/>
        </p:nvSpPr>
        <p:spPr>
          <a:xfrm>
            <a:off x="6060440" y="407416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禁止標誌 28"/>
          <p:cNvSpPr/>
          <p:nvPr/>
        </p:nvSpPr>
        <p:spPr>
          <a:xfrm>
            <a:off x="6055360" y="539750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0" name="禁止標誌 29"/>
          <p:cNvSpPr/>
          <p:nvPr/>
        </p:nvSpPr>
        <p:spPr>
          <a:xfrm>
            <a:off x="6057900" y="494538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禁止標誌 30"/>
          <p:cNvSpPr/>
          <p:nvPr/>
        </p:nvSpPr>
        <p:spPr>
          <a:xfrm>
            <a:off x="6263640" y="366522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禁止標誌 31"/>
          <p:cNvSpPr/>
          <p:nvPr/>
        </p:nvSpPr>
        <p:spPr>
          <a:xfrm>
            <a:off x="6054090" y="366141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禁止標誌 32"/>
          <p:cNvSpPr/>
          <p:nvPr/>
        </p:nvSpPr>
        <p:spPr>
          <a:xfrm>
            <a:off x="6259830" y="583311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禁止標誌 33"/>
          <p:cNvSpPr/>
          <p:nvPr/>
        </p:nvSpPr>
        <p:spPr>
          <a:xfrm>
            <a:off x="6267450" y="605409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禁止標誌 34"/>
          <p:cNvSpPr/>
          <p:nvPr/>
        </p:nvSpPr>
        <p:spPr>
          <a:xfrm>
            <a:off x="7151370" y="3225546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6" name="禁止標誌 35"/>
          <p:cNvSpPr/>
          <p:nvPr/>
        </p:nvSpPr>
        <p:spPr>
          <a:xfrm>
            <a:off x="7797546" y="343281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7" name="禁止標誌 36"/>
          <p:cNvSpPr/>
          <p:nvPr/>
        </p:nvSpPr>
        <p:spPr>
          <a:xfrm>
            <a:off x="7370826" y="3457194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8" name="禁止標誌 37"/>
          <p:cNvSpPr/>
          <p:nvPr/>
        </p:nvSpPr>
        <p:spPr>
          <a:xfrm>
            <a:off x="6493002" y="4737354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禁止標誌 38"/>
          <p:cNvSpPr/>
          <p:nvPr/>
        </p:nvSpPr>
        <p:spPr>
          <a:xfrm>
            <a:off x="6486906" y="4517898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禁止標誌 39"/>
          <p:cNvSpPr/>
          <p:nvPr/>
        </p:nvSpPr>
        <p:spPr>
          <a:xfrm>
            <a:off x="7370826" y="562737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1" name="禁止標誌 40"/>
          <p:cNvSpPr/>
          <p:nvPr/>
        </p:nvSpPr>
        <p:spPr>
          <a:xfrm>
            <a:off x="6496050" y="6058662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2" name="禁止標誌 41"/>
          <p:cNvSpPr/>
          <p:nvPr/>
        </p:nvSpPr>
        <p:spPr>
          <a:xfrm>
            <a:off x="6047994" y="3438906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3" name="禁止標誌 42"/>
          <p:cNvSpPr/>
          <p:nvPr/>
        </p:nvSpPr>
        <p:spPr>
          <a:xfrm>
            <a:off x="6047994" y="4280154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065291" y="3733929"/>
            <a:ext cx="241808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發芽率：</a:t>
            </a:r>
            <a:r>
              <a:rPr lang="en-US" altLang="zh-TW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78.13%</a:t>
            </a:r>
            <a:endParaRPr lang="en-US" altLang="zh-TW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發芽     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株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未發芽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株</a:t>
            </a:r>
          </a:p>
        </p:txBody>
      </p:sp>
    </p:spTree>
    <p:extLst>
      <p:ext uri="{BB962C8B-B14F-4D97-AF65-F5344CB8AC3E}">
        <p14:creationId xmlns:p14="http://schemas.microsoft.com/office/powerpoint/2010/main" val="37891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3F420F-C4A8-4B89-9534-B206CCBC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FB6C66-44FE-4692-AD3F-3D97363EE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發芽率辨識流程介紹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sz="3200" b="1" dirty="0">
                <a:solidFill>
                  <a:schemeClr val="accent6">
                    <a:lumMod val="75000"/>
                  </a:schemeClr>
                </a:solidFill>
              </a:rPr>
              <a:t>功能與操作流程說明</a:t>
            </a:r>
            <a:endParaRPr lang="en-US" altLang="zh-TW" sz="3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硬體設備需求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臨時動議</a:t>
            </a:r>
          </a:p>
        </p:txBody>
      </p:sp>
    </p:spTree>
    <p:extLst>
      <p:ext uri="{BB962C8B-B14F-4D97-AF65-F5344CB8AC3E}">
        <p14:creationId xmlns:p14="http://schemas.microsoft.com/office/powerpoint/2010/main" val="158122528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88139"/>
              </p:ext>
            </p:extLst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3F2318-A2BA-4C01-A24B-0BD4C52CF93B}"/>
              </a:ext>
            </a:extLst>
          </p:cNvPr>
          <p:cNvSpPr/>
          <p:nvPr/>
        </p:nvSpPr>
        <p:spPr>
          <a:xfrm>
            <a:off x="7342093" y="3236260"/>
            <a:ext cx="2178424" cy="1282234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>
            <a:bevelT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i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發芽率</a:t>
            </a:r>
            <a:endParaRPr lang="en-US" altLang="zh-TW" sz="2400" b="1" i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algn="ctr"/>
            <a:r>
              <a:rPr lang="en-US" altLang="zh-TW" sz="2400" b="1" i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Application</a:t>
            </a:r>
            <a:endParaRPr lang="zh-TW" altLang="en-US" sz="2400" b="1" i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978588" y="49305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桌面程式</a:t>
            </a:r>
          </a:p>
        </p:txBody>
      </p:sp>
    </p:spTree>
    <p:extLst>
      <p:ext uri="{BB962C8B-B14F-4D97-AF65-F5344CB8AC3E}">
        <p14:creationId xmlns:p14="http://schemas.microsoft.com/office/powerpoint/2010/main" val="111959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小水滴">
  <a:themeElements>
    <a:clrScheme name="小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小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小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TM04033925[[fn=小水滴]]</Template>
  <TotalTime>836</TotalTime>
  <Words>905</Words>
  <Application>Microsoft Office PowerPoint</Application>
  <PresentationFormat>寬螢幕</PresentationFormat>
  <Paragraphs>299</Paragraphs>
  <Slides>37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2" baseType="lpstr">
      <vt:lpstr>微軟正黑體</vt:lpstr>
      <vt:lpstr>Arial</vt:lpstr>
      <vt:lpstr>Calibri</vt:lpstr>
      <vt:lpstr>Tw Cen MT</vt:lpstr>
      <vt:lpstr>小水滴</vt:lpstr>
      <vt:lpstr>研耘發芽率E化</vt:lpstr>
      <vt:lpstr>大綱</vt:lpstr>
      <vt:lpstr>大綱</vt:lpstr>
      <vt:lpstr>發芽率辨識流程介紹</vt:lpstr>
      <vt:lpstr>發芽率辨識流程介紹</vt:lpstr>
      <vt:lpstr>發芽率辨識流程介紹</vt:lpstr>
      <vt:lpstr>發芽率辨識流程介紹</vt:lpstr>
      <vt:lpstr>大綱</vt:lpstr>
      <vt:lpstr>功能與操作流程說明</vt:lpstr>
      <vt:lpstr>功能與操作流程說明</vt:lpstr>
      <vt:lpstr>功能與操作流程說明</vt:lpstr>
      <vt:lpstr>功能與操作流程說明</vt:lpstr>
      <vt:lpstr>功能與操作流程說明</vt:lpstr>
      <vt:lpstr>功能與操作流程說明</vt:lpstr>
      <vt:lpstr>功能與操作流程說明</vt:lpstr>
      <vt:lpstr>功能與操作流程說明</vt:lpstr>
      <vt:lpstr>功能與操作流程說明</vt:lpstr>
      <vt:lpstr>功能與操作流程說明</vt:lpstr>
      <vt:lpstr>功能與操作流程說明</vt:lpstr>
      <vt:lpstr>功能與操作流程說明</vt:lpstr>
      <vt:lpstr>大綱</vt:lpstr>
      <vt:lpstr>硬體設備需求</vt:lpstr>
      <vt:lpstr>PowerPoint 簡報</vt:lpstr>
      <vt:lpstr>PowerPoint 簡報</vt:lpstr>
      <vt:lpstr>PowerPoint 簡報</vt:lpstr>
      <vt:lpstr>PowerPoint 簡報</vt:lpstr>
      <vt:lpstr>PowerPoint 簡報</vt:lpstr>
      <vt:lpstr>大綱</vt:lpstr>
      <vt:lpstr>研耘發芽率E化</vt:lpstr>
      <vt:lpstr>大綱</vt:lpstr>
      <vt:lpstr>辨識效果演示</vt:lpstr>
      <vt:lpstr>Line操作介紹</vt:lpstr>
      <vt:lpstr>原先討論方式方式</vt:lpstr>
      <vt:lpstr>開發階段規劃說明</vt:lpstr>
      <vt:lpstr>建議部署方式</vt:lpstr>
      <vt:lpstr>需求與規格討論</vt:lpstr>
      <vt:lpstr>收費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研耘發芽率E化</dc:title>
  <dc:creator>WeiHsiang Tseng</dc:creator>
  <cp:lastModifiedBy>WeiHsiang Tseng</cp:lastModifiedBy>
  <cp:revision>60</cp:revision>
  <dcterms:created xsi:type="dcterms:W3CDTF">2020-02-17T13:46:44Z</dcterms:created>
  <dcterms:modified xsi:type="dcterms:W3CDTF">2020-03-14T03:53:50Z</dcterms:modified>
</cp:coreProperties>
</file>